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9" r:id="rId3"/>
    <p:sldId id="258" r:id="rId4"/>
    <p:sldId id="262" r:id="rId5"/>
    <p:sldId id="290" r:id="rId6"/>
    <p:sldId id="293" r:id="rId7"/>
    <p:sldId id="294" r:id="rId8"/>
    <p:sldId id="283" r:id="rId9"/>
    <p:sldId id="292" r:id="rId10"/>
    <p:sldId id="291" r:id="rId11"/>
    <p:sldId id="282" r:id="rId12"/>
  </p:sldIdLst>
  <p:sldSz cx="9144000" cy="5143500" type="screen16x9"/>
  <p:notesSz cx="6858000" cy="9144000"/>
  <p:embeddedFontLst>
    <p:embeddedFont>
      <p:font typeface="Bowlby One" panose="020B0604020202020204" charset="0"/>
      <p:regular r:id="rId14"/>
    </p:embeddedFont>
    <p:embeddedFont>
      <p:font typeface="Varela Round" panose="020B0604020202020204" charset="-79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088328-854A-43A5-9786-1B4A80593D11}">
  <a:tblStyle styleId="{15088328-854A-43A5-9786-1B4A80593D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C539C3-C31B-47E8-939D-4E8BB0FB6D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5307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45deac26c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45deac26cc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3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46627d0399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46627d0399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0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45deac26cc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45deac26cc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2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46627d0399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46627d0399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5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45deac26c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45deac26cc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71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10" name="Google Shape;10;p2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 rot="-366663">
            <a:off x="831934" y="435063"/>
            <a:ext cx="6983182" cy="2091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 rot="-366141">
            <a:off x="1075896" y="2847859"/>
            <a:ext cx="4501206" cy="361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rot="1600075">
            <a:off x="7800431" y="240301"/>
            <a:ext cx="1033471" cy="1145033"/>
            <a:chOff x="2914191" y="248869"/>
            <a:chExt cx="1152400" cy="1276800"/>
          </a:xfrm>
        </p:grpSpPr>
        <p:sp>
          <p:nvSpPr>
            <p:cNvPr id="18" name="Google Shape;18;p2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1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25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747" name="Google Shape;747;p25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25"/>
          <p:cNvGrpSpPr/>
          <p:nvPr/>
        </p:nvGrpSpPr>
        <p:grpSpPr>
          <a:xfrm rot="5400000">
            <a:off x="4996580" y="834660"/>
            <a:ext cx="9516656" cy="2690106"/>
            <a:chOff x="-197400" y="1824375"/>
            <a:chExt cx="9516656" cy="2690106"/>
          </a:xfrm>
        </p:grpSpPr>
        <p:sp>
          <p:nvSpPr>
            <p:cNvPr id="753" name="Google Shape;753;p25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4" name="Google Shape;754;p25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755" name="Google Shape;755;p25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5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5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3" name="Google Shape;773;p25"/>
          <p:cNvSpPr/>
          <p:nvPr/>
        </p:nvSpPr>
        <p:spPr>
          <a:xfrm>
            <a:off x="7008475" y="-39456"/>
            <a:ext cx="1533000" cy="5222400"/>
          </a:xfrm>
          <a:prstGeom prst="rect">
            <a:avLst/>
          </a:prstGeom>
          <a:solidFill>
            <a:srgbClr val="D58D2F">
              <a:alpha val="8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25"/>
          <p:cNvGrpSpPr/>
          <p:nvPr/>
        </p:nvGrpSpPr>
        <p:grpSpPr>
          <a:xfrm rot="-7137431" flipH="1">
            <a:off x="139329" y="3945702"/>
            <a:ext cx="1033494" cy="1145058"/>
            <a:chOff x="2914191" y="248869"/>
            <a:chExt cx="1152400" cy="1276800"/>
          </a:xfrm>
        </p:grpSpPr>
        <p:sp>
          <p:nvSpPr>
            <p:cNvPr id="775" name="Google Shape;775;p25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6" name="Google Shape;776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6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779" name="Google Shape;779;p26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6"/>
          <p:cNvGrpSpPr/>
          <p:nvPr/>
        </p:nvGrpSpPr>
        <p:grpSpPr>
          <a:xfrm rot="5400000">
            <a:off x="3282080" y="834660"/>
            <a:ext cx="9516656" cy="2690106"/>
            <a:chOff x="-197400" y="1824375"/>
            <a:chExt cx="9516656" cy="2690106"/>
          </a:xfrm>
        </p:grpSpPr>
        <p:sp>
          <p:nvSpPr>
            <p:cNvPr id="785" name="Google Shape;785;p26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" name="Google Shape;786;p26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787" name="Google Shape;787;p26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6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6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6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6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6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5" name="Google Shape;805;p26"/>
          <p:cNvSpPr/>
          <p:nvPr/>
        </p:nvSpPr>
        <p:spPr>
          <a:xfrm>
            <a:off x="7008475" y="-39456"/>
            <a:ext cx="1533000" cy="5222400"/>
          </a:xfrm>
          <a:prstGeom prst="rect">
            <a:avLst/>
          </a:prstGeom>
          <a:solidFill>
            <a:srgbClr val="D58D2F">
              <a:alpha val="8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26"/>
          <p:cNvGrpSpPr/>
          <p:nvPr/>
        </p:nvGrpSpPr>
        <p:grpSpPr>
          <a:xfrm rot="-5400684" flipH="1">
            <a:off x="8067089" y="2594402"/>
            <a:ext cx="286947" cy="2630132"/>
            <a:chOff x="-3172831" y="1336"/>
            <a:chExt cx="570697" cy="5230971"/>
          </a:xfrm>
        </p:grpSpPr>
        <p:sp>
          <p:nvSpPr>
            <p:cNvPr id="807" name="Google Shape;807;p26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8" name="Google Shape;808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9" name="Google Shape;809;p26"/>
          <p:cNvGrpSpPr/>
          <p:nvPr/>
        </p:nvGrpSpPr>
        <p:grpSpPr>
          <a:xfrm rot="-5400000" flipH="1">
            <a:off x="7951602" y="3342066"/>
            <a:ext cx="506742" cy="2619011"/>
            <a:chOff x="-1428284" y="1554494"/>
            <a:chExt cx="1004244" cy="5190271"/>
          </a:xfrm>
        </p:grpSpPr>
        <p:sp>
          <p:nvSpPr>
            <p:cNvPr id="810" name="Google Shape;810;p26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1" name="Google Shape;81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2" name="Google Shape;812;p26"/>
          <p:cNvGrpSpPr/>
          <p:nvPr/>
        </p:nvGrpSpPr>
        <p:grpSpPr>
          <a:xfrm flipH="1">
            <a:off x="-2231" y="74790"/>
            <a:ext cx="1033588" cy="1145162"/>
            <a:chOff x="2914191" y="248869"/>
            <a:chExt cx="1152400" cy="1276800"/>
          </a:xfrm>
        </p:grpSpPr>
        <p:sp>
          <p:nvSpPr>
            <p:cNvPr id="813" name="Google Shape;813;p26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4" name="Google Shape;8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6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80" name="Google Shape;80;p6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 rot="2913807">
            <a:off x="4640989" y="-1654746"/>
            <a:ext cx="9516795" cy="2690145"/>
            <a:chOff x="-197400" y="1824375"/>
            <a:chExt cx="9516656" cy="2690106"/>
          </a:xfrm>
        </p:grpSpPr>
        <p:sp>
          <p:nvSpPr>
            <p:cNvPr id="86" name="Google Shape;86;p6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6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Google Shape;106;p6"/>
          <p:cNvGrpSpPr/>
          <p:nvPr/>
        </p:nvGrpSpPr>
        <p:grpSpPr>
          <a:xfrm rot="2913807">
            <a:off x="-5017361" y="4128429"/>
            <a:ext cx="9516795" cy="2690145"/>
            <a:chOff x="-197400" y="1824375"/>
            <a:chExt cx="9516656" cy="2690106"/>
          </a:xfrm>
        </p:grpSpPr>
        <p:sp>
          <p:nvSpPr>
            <p:cNvPr id="107" name="Google Shape;107;p6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108;p6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109" name="Google Shape;109;p6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Google Shape;127;p6"/>
          <p:cNvGrpSpPr/>
          <p:nvPr/>
        </p:nvGrpSpPr>
        <p:grpSpPr>
          <a:xfrm rot="-10799316">
            <a:off x="8638311" y="-672016"/>
            <a:ext cx="286947" cy="2630132"/>
            <a:chOff x="-3172831" y="1336"/>
            <a:chExt cx="570697" cy="5230971"/>
          </a:xfrm>
        </p:grpSpPr>
        <p:sp>
          <p:nvSpPr>
            <p:cNvPr id="128" name="Google Shape;128;p6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9" name="Google Shape;12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6"/>
          <p:cNvGrpSpPr/>
          <p:nvPr/>
        </p:nvGrpSpPr>
        <p:grpSpPr>
          <a:xfrm rot="684">
            <a:off x="218743" y="3143733"/>
            <a:ext cx="242684" cy="2622236"/>
            <a:chOff x="10074121" y="-3889917"/>
            <a:chExt cx="482666" cy="5215267"/>
          </a:xfrm>
        </p:grpSpPr>
        <p:sp>
          <p:nvSpPr>
            <p:cNvPr id="131" name="Google Shape;131;p6"/>
            <p:cNvSpPr/>
            <p:nvPr/>
          </p:nvSpPr>
          <p:spPr>
            <a:xfrm>
              <a:off x="10074121" y="-3889917"/>
              <a:ext cx="482666" cy="5215267"/>
            </a:xfrm>
            <a:custGeom>
              <a:avLst/>
              <a:gdLst/>
              <a:ahLst/>
              <a:cxnLst/>
              <a:rect l="l" t="t" r="r" b="b"/>
              <a:pathLst>
                <a:path w="9776" h="105631" extrusionOk="0">
                  <a:moveTo>
                    <a:pt x="8555" y="1"/>
                  </a:moveTo>
                  <a:cubicBezTo>
                    <a:pt x="8503" y="1"/>
                    <a:pt x="8450" y="4"/>
                    <a:pt x="8397" y="12"/>
                  </a:cubicBezTo>
                  <a:cubicBezTo>
                    <a:pt x="4952" y="420"/>
                    <a:pt x="2399" y="2921"/>
                    <a:pt x="1047" y="7260"/>
                  </a:cubicBezTo>
                  <a:cubicBezTo>
                    <a:pt x="409" y="9327"/>
                    <a:pt x="51" y="11497"/>
                    <a:pt x="0" y="13666"/>
                  </a:cubicBezTo>
                  <a:lnTo>
                    <a:pt x="0" y="49908"/>
                  </a:lnTo>
                  <a:cubicBezTo>
                    <a:pt x="0" y="50623"/>
                    <a:pt x="1710" y="52460"/>
                    <a:pt x="2604" y="53328"/>
                  </a:cubicBezTo>
                  <a:cubicBezTo>
                    <a:pt x="1991" y="63537"/>
                    <a:pt x="1379" y="75456"/>
                    <a:pt x="1379" y="85308"/>
                  </a:cubicBezTo>
                  <a:cubicBezTo>
                    <a:pt x="1379" y="95287"/>
                    <a:pt x="1991" y="103199"/>
                    <a:pt x="3803" y="105113"/>
                  </a:cubicBezTo>
                  <a:cubicBezTo>
                    <a:pt x="4071" y="105458"/>
                    <a:pt x="4473" y="105630"/>
                    <a:pt x="4878" y="105630"/>
                  </a:cubicBezTo>
                  <a:cubicBezTo>
                    <a:pt x="5284" y="105630"/>
                    <a:pt x="5692" y="105458"/>
                    <a:pt x="5973" y="105113"/>
                  </a:cubicBezTo>
                  <a:cubicBezTo>
                    <a:pt x="7785" y="103199"/>
                    <a:pt x="8372" y="95389"/>
                    <a:pt x="8372" y="85538"/>
                  </a:cubicBezTo>
                  <a:cubicBezTo>
                    <a:pt x="8372" y="75890"/>
                    <a:pt x="7810" y="64252"/>
                    <a:pt x="7223" y="54298"/>
                  </a:cubicBezTo>
                  <a:lnTo>
                    <a:pt x="9495" y="50623"/>
                  </a:lnTo>
                  <a:cubicBezTo>
                    <a:pt x="9673" y="50317"/>
                    <a:pt x="9775" y="49934"/>
                    <a:pt x="9775" y="49551"/>
                  </a:cubicBezTo>
                  <a:lnTo>
                    <a:pt x="9775" y="1237"/>
                  </a:lnTo>
                  <a:cubicBezTo>
                    <a:pt x="9775" y="880"/>
                    <a:pt x="9648" y="548"/>
                    <a:pt x="9393" y="318"/>
                  </a:cubicBezTo>
                  <a:cubicBezTo>
                    <a:pt x="9153" y="122"/>
                    <a:pt x="8858" y="1"/>
                    <a:pt x="8555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" name="Google Shape;13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74127" y="-3854034"/>
              <a:ext cx="48265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713225" y="49265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7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136" name="Google Shape;136;p7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7"/>
          <p:cNvGrpSpPr/>
          <p:nvPr/>
        </p:nvGrpSpPr>
        <p:grpSpPr>
          <a:xfrm rot="-3966195" flipH="1">
            <a:off x="4329629" y="834741"/>
            <a:ext cx="9516896" cy="2690174"/>
            <a:chOff x="-197400" y="1824375"/>
            <a:chExt cx="9516656" cy="2690106"/>
          </a:xfrm>
        </p:grpSpPr>
        <p:sp>
          <p:nvSpPr>
            <p:cNvPr id="142" name="Google Shape;142;p7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" name="Google Shape;143;p7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144" name="Google Shape;144;p7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" name="Google Shape;162;p7"/>
          <p:cNvGrpSpPr/>
          <p:nvPr/>
        </p:nvGrpSpPr>
        <p:grpSpPr>
          <a:xfrm rot="-9165122" flipH="1">
            <a:off x="8732525" y="-567105"/>
            <a:ext cx="286943" cy="2630111"/>
            <a:chOff x="-3172831" y="1336"/>
            <a:chExt cx="570697" cy="5230971"/>
          </a:xfrm>
        </p:grpSpPr>
        <p:sp>
          <p:nvSpPr>
            <p:cNvPr id="163" name="Google Shape;163;p7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" name="Google Shape;16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7"/>
          <p:cNvGrpSpPr/>
          <p:nvPr/>
        </p:nvGrpSpPr>
        <p:grpSpPr>
          <a:xfrm rot="1638365">
            <a:off x="7926077" y="3287151"/>
            <a:ext cx="507000" cy="2620344"/>
            <a:chOff x="-1428284" y="1554494"/>
            <a:chExt cx="1004244" cy="5190271"/>
          </a:xfrm>
        </p:grpSpPr>
        <p:sp>
          <p:nvSpPr>
            <p:cNvPr id="166" name="Google Shape;166;p7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7" name="Google Shape;167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7"/>
          <p:cNvSpPr txBox="1">
            <a:spLocks noGrp="1"/>
          </p:cNvSpPr>
          <p:nvPr>
            <p:ph type="body" idx="1"/>
          </p:nvPr>
        </p:nvSpPr>
        <p:spPr>
          <a:xfrm>
            <a:off x="720000" y="1538450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title"/>
          </p:nvPr>
        </p:nvSpPr>
        <p:spPr>
          <a:xfrm>
            <a:off x="713225" y="49265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7"/>
          <p:cNvSpPr>
            <a:spLocks noGrp="1"/>
          </p:cNvSpPr>
          <p:nvPr>
            <p:ph type="pic" idx="2"/>
          </p:nvPr>
        </p:nvSpPr>
        <p:spPr>
          <a:xfrm>
            <a:off x="5143500" y="1342950"/>
            <a:ext cx="3029100" cy="3029100"/>
          </a:xfrm>
          <a:prstGeom prst="ellipse">
            <a:avLst/>
          </a:prstGeom>
          <a:noFill/>
          <a:ln w="1143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9"/>
          <p:cNvGrpSpPr/>
          <p:nvPr/>
        </p:nvGrpSpPr>
        <p:grpSpPr>
          <a:xfrm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181" name="Google Shape;181;p9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9"/>
          <p:cNvGrpSpPr/>
          <p:nvPr/>
        </p:nvGrpSpPr>
        <p:grpSpPr>
          <a:xfrm rot="3966195">
            <a:off x="-4661971" y="834741"/>
            <a:ext cx="9516896" cy="2690174"/>
            <a:chOff x="-197400" y="1824375"/>
            <a:chExt cx="9516656" cy="2690106"/>
          </a:xfrm>
        </p:grpSpPr>
        <p:sp>
          <p:nvSpPr>
            <p:cNvPr id="187" name="Google Shape;187;p9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" name="Google Shape;188;p9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189" name="Google Shape;189;p9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" name="Google Shape;207;p9"/>
          <p:cNvGrpSpPr/>
          <p:nvPr/>
        </p:nvGrpSpPr>
        <p:grpSpPr>
          <a:xfrm rot="5400684">
            <a:off x="-197249" y="2803952"/>
            <a:ext cx="286947" cy="2630132"/>
            <a:chOff x="-3172831" y="1336"/>
            <a:chExt cx="570697" cy="5230971"/>
          </a:xfrm>
        </p:grpSpPr>
        <p:sp>
          <p:nvSpPr>
            <p:cNvPr id="208" name="Google Shape;208;p9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9"/>
          <p:cNvGrpSpPr/>
          <p:nvPr/>
        </p:nvGrpSpPr>
        <p:grpSpPr>
          <a:xfrm rot="5400000">
            <a:off x="656084" y="3399216"/>
            <a:ext cx="506742" cy="2619011"/>
            <a:chOff x="-1428284" y="1554494"/>
            <a:chExt cx="1004244" cy="5190271"/>
          </a:xfrm>
        </p:grpSpPr>
        <p:sp>
          <p:nvSpPr>
            <p:cNvPr id="211" name="Google Shape;211;p9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2" name="Google Shape;21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9"/>
          <p:cNvGrpSpPr/>
          <p:nvPr/>
        </p:nvGrpSpPr>
        <p:grpSpPr>
          <a:xfrm rot="7432781">
            <a:off x="7898580" y="3900756"/>
            <a:ext cx="1033427" cy="1144984"/>
            <a:chOff x="2914191" y="248869"/>
            <a:chExt cx="1152400" cy="1276800"/>
          </a:xfrm>
        </p:grpSpPr>
        <p:sp>
          <p:nvSpPr>
            <p:cNvPr id="214" name="Google Shape;214;p9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5" name="Google Shape;215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4134000" y="1189788"/>
            <a:ext cx="4144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4134000" y="2043325"/>
            <a:ext cx="41445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9"/>
          <p:cNvSpPr>
            <a:spLocks noGrp="1"/>
          </p:cNvSpPr>
          <p:nvPr>
            <p:ph type="pic" idx="2"/>
          </p:nvPr>
        </p:nvSpPr>
        <p:spPr>
          <a:xfrm>
            <a:off x="876300" y="904800"/>
            <a:ext cx="3029100" cy="3029100"/>
          </a:xfrm>
          <a:prstGeom prst="ellipse">
            <a:avLst/>
          </a:prstGeom>
          <a:noFill/>
          <a:ln w="1143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3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254" name="Google Shape;254;p13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13"/>
          <p:cNvSpPr txBox="1">
            <a:spLocks noGrp="1"/>
          </p:cNvSpPr>
          <p:nvPr>
            <p:ph type="title"/>
          </p:nvPr>
        </p:nvSpPr>
        <p:spPr>
          <a:xfrm>
            <a:off x="1844294" y="1397472"/>
            <a:ext cx="24141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2" hasCustomPrompt="1"/>
          </p:nvPr>
        </p:nvSpPr>
        <p:spPr>
          <a:xfrm>
            <a:off x="872900" y="1659745"/>
            <a:ext cx="851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1"/>
          </p:nvPr>
        </p:nvSpPr>
        <p:spPr>
          <a:xfrm>
            <a:off x="1844294" y="2132390"/>
            <a:ext cx="241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3"/>
          </p:nvPr>
        </p:nvSpPr>
        <p:spPr>
          <a:xfrm>
            <a:off x="5728322" y="1397472"/>
            <a:ext cx="24141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4" hasCustomPrompt="1"/>
          </p:nvPr>
        </p:nvSpPr>
        <p:spPr>
          <a:xfrm>
            <a:off x="4759700" y="1659745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5"/>
          </p:nvPr>
        </p:nvSpPr>
        <p:spPr>
          <a:xfrm>
            <a:off x="5728322" y="2132390"/>
            <a:ext cx="241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6"/>
          </p:nvPr>
        </p:nvSpPr>
        <p:spPr>
          <a:xfrm>
            <a:off x="5728322" y="2999572"/>
            <a:ext cx="24141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7"/>
          </p:nvPr>
        </p:nvSpPr>
        <p:spPr>
          <a:xfrm>
            <a:off x="5728322" y="3734081"/>
            <a:ext cx="241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8"/>
          </p:nvPr>
        </p:nvSpPr>
        <p:spPr>
          <a:xfrm>
            <a:off x="1844294" y="2999572"/>
            <a:ext cx="24141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title" idx="9" hasCustomPrompt="1"/>
          </p:nvPr>
        </p:nvSpPr>
        <p:spPr>
          <a:xfrm>
            <a:off x="873500" y="3264509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3"/>
          </p:nvPr>
        </p:nvSpPr>
        <p:spPr>
          <a:xfrm>
            <a:off x="1844294" y="3734081"/>
            <a:ext cx="241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9700" y="3264509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t>xx%</a:t>
            </a:r>
          </a:p>
        </p:txBody>
      </p:sp>
      <p:grpSp>
        <p:nvGrpSpPr>
          <p:cNvPr id="271" name="Google Shape;271;p13"/>
          <p:cNvGrpSpPr/>
          <p:nvPr/>
        </p:nvGrpSpPr>
        <p:grpSpPr>
          <a:xfrm>
            <a:off x="-197400" y="4597782"/>
            <a:ext cx="9516656" cy="2690106"/>
            <a:chOff x="-197400" y="1824375"/>
            <a:chExt cx="9516656" cy="2690106"/>
          </a:xfrm>
        </p:grpSpPr>
        <p:sp>
          <p:nvSpPr>
            <p:cNvPr id="272" name="Google Shape;272;p13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13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274" name="Google Shape;274;p13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2" name="Google Shape;292;p13"/>
          <p:cNvGrpSpPr/>
          <p:nvPr/>
        </p:nvGrpSpPr>
        <p:grpSpPr>
          <a:xfrm rot="1486033">
            <a:off x="7996461" y="3284882"/>
            <a:ext cx="506758" cy="2619093"/>
            <a:chOff x="-1428284" y="1554494"/>
            <a:chExt cx="1004244" cy="5190271"/>
          </a:xfrm>
        </p:grpSpPr>
        <p:sp>
          <p:nvSpPr>
            <p:cNvPr id="293" name="Google Shape;293;p13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4" name="Google Shape;294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13"/>
          <p:cNvGrpSpPr/>
          <p:nvPr/>
        </p:nvGrpSpPr>
        <p:grpSpPr>
          <a:xfrm rot="-2338566" flipH="1">
            <a:off x="196469" y="54813"/>
            <a:ext cx="1033502" cy="1145067"/>
            <a:chOff x="2914191" y="248869"/>
            <a:chExt cx="1152400" cy="1276800"/>
          </a:xfrm>
        </p:grpSpPr>
        <p:sp>
          <p:nvSpPr>
            <p:cNvPr id="296" name="Google Shape;296;p13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7" name="Google Shape;2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p13"/>
          <p:cNvSpPr txBox="1">
            <a:spLocks noGrp="1"/>
          </p:cNvSpPr>
          <p:nvPr>
            <p:ph type="title" idx="15"/>
          </p:nvPr>
        </p:nvSpPr>
        <p:spPr>
          <a:xfrm>
            <a:off x="713225" y="49265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>
            <a:spLocks noGrp="1"/>
          </p:cNvSpPr>
          <p:nvPr>
            <p:ph type="title"/>
          </p:nvPr>
        </p:nvSpPr>
        <p:spPr>
          <a:xfrm>
            <a:off x="4034500" y="262403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1"/>
          </p:nvPr>
        </p:nvSpPr>
        <p:spPr>
          <a:xfrm>
            <a:off x="1396950" y="958875"/>
            <a:ext cx="69978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4" name="Google Shape;334;p15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335" name="Google Shape;335;p15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15"/>
          <p:cNvGrpSpPr/>
          <p:nvPr/>
        </p:nvGrpSpPr>
        <p:grpSpPr>
          <a:xfrm rot="-3658623">
            <a:off x="196472" y="157094"/>
            <a:ext cx="1033492" cy="1145057"/>
            <a:chOff x="2914191" y="248869"/>
            <a:chExt cx="1152400" cy="1276800"/>
          </a:xfrm>
        </p:grpSpPr>
        <p:sp>
          <p:nvSpPr>
            <p:cNvPr id="341" name="Google Shape;341;p15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2" name="Google Shape;34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3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684" name="Google Shape;684;p23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23"/>
          <p:cNvSpPr txBox="1">
            <a:spLocks noGrp="1"/>
          </p:cNvSpPr>
          <p:nvPr>
            <p:ph type="title"/>
          </p:nvPr>
        </p:nvSpPr>
        <p:spPr>
          <a:xfrm>
            <a:off x="4366525" y="612775"/>
            <a:ext cx="3515400" cy="10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0" name="Google Shape;690;p23"/>
          <p:cNvSpPr txBox="1">
            <a:spLocks noGrp="1"/>
          </p:cNvSpPr>
          <p:nvPr>
            <p:ph type="subTitle" idx="1"/>
          </p:nvPr>
        </p:nvSpPr>
        <p:spPr>
          <a:xfrm>
            <a:off x="4366525" y="1720650"/>
            <a:ext cx="35154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1" name="Google Shape;691;p23"/>
          <p:cNvSpPr txBox="1"/>
          <p:nvPr/>
        </p:nvSpPr>
        <p:spPr>
          <a:xfrm>
            <a:off x="4078000" y="3196675"/>
            <a:ext cx="38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" sz="12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692" name="Google Shape;692;p23"/>
          <p:cNvGrpSpPr/>
          <p:nvPr/>
        </p:nvGrpSpPr>
        <p:grpSpPr>
          <a:xfrm rot="3966195">
            <a:off x="-4661971" y="834741"/>
            <a:ext cx="9516896" cy="2690174"/>
            <a:chOff x="-197400" y="1824375"/>
            <a:chExt cx="9516656" cy="2690106"/>
          </a:xfrm>
        </p:grpSpPr>
        <p:sp>
          <p:nvSpPr>
            <p:cNvPr id="693" name="Google Shape;693;p23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4" name="Google Shape;694;p23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695" name="Google Shape;695;p23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24"/>
          <p:cNvGrpSpPr/>
          <p:nvPr/>
        </p:nvGrpSpPr>
        <p:grpSpPr>
          <a:xfrm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715" name="Google Shape;715;p24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24"/>
          <p:cNvGrpSpPr/>
          <p:nvPr/>
        </p:nvGrpSpPr>
        <p:grpSpPr>
          <a:xfrm rot="5400000">
            <a:off x="-5385670" y="834660"/>
            <a:ext cx="9516656" cy="2690106"/>
            <a:chOff x="-197400" y="1824375"/>
            <a:chExt cx="9516656" cy="2690106"/>
          </a:xfrm>
        </p:grpSpPr>
        <p:sp>
          <p:nvSpPr>
            <p:cNvPr id="721" name="Google Shape;721;p24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723" name="Google Shape;723;p24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1" name="Google Shape;741;p24"/>
          <p:cNvSpPr/>
          <p:nvPr/>
        </p:nvSpPr>
        <p:spPr>
          <a:xfrm>
            <a:off x="7008475" y="-39456"/>
            <a:ext cx="1533000" cy="5222400"/>
          </a:xfrm>
          <a:prstGeom prst="rect">
            <a:avLst/>
          </a:prstGeom>
          <a:solidFill>
            <a:srgbClr val="D58D2F">
              <a:alpha val="8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24"/>
          <p:cNvGrpSpPr/>
          <p:nvPr/>
        </p:nvGrpSpPr>
        <p:grpSpPr>
          <a:xfrm rot="-899910" flipH="1">
            <a:off x="7979908" y="114229"/>
            <a:ext cx="1033534" cy="1145102"/>
            <a:chOff x="2914191" y="248869"/>
            <a:chExt cx="1152400" cy="1276800"/>
          </a:xfrm>
        </p:grpSpPr>
        <p:sp>
          <p:nvSpPr>
            <p:cNvPr id="743" name="Google Shape;743;p24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4" name="Google Shape;744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"/>
              <a:buNone/>
              <a:defRPr sz="28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arela Round"/>
              <a:buChar char="●"/>
              <a:defRPr sz="18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○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■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●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○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■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●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○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■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9" r:id="rId8"/>
    <p:sldLayoutId id="2147483670" r:id="rId9"/>
    <p:sldLayoutId id="2147483671" r:id="rId10"/>
    <p:sldLayoutId id="2147483672" r:id="rId11"/>
  </p:sldLayoutIdLst>
  <p:transition spd="slow">
    <p:cover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oogle Shape;825;p30"/>
          <p:cNvGrpSpPr/>
          <p:nvPr/>
        </p:nvGrpSpPr>
        <p:grpSpPr>
          <a:xfrm>
            <a:off x="-213736" y="3492698"/>
            <a:ext cx="9516333" cy="2690015"/>
            <a:chOff x="-197400" y="1824375"/>
            <a:chExt cx="9516656" cy="2690106"/>
          </a:xfrm>
        </p:grpSpPr>
        <p:sp>
          <p:nvSpPr>
            <p:cNvPr id="826" name="Google Shape;826;p30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0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828" name="Google Shape;828;p30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0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6" name="Google Shape;846;p30"/>
          <p:cNvSpPr/>
          <p:nvPr/>
        </p:nvSpPr>
        <p:spPr>
          <a:xfrm>
            <a:off x="734525" y="2589753"/>
            <a:ext cx="5486214" cy="73265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0"/>
          <p:cNvSpPr txBox="1">
            <a:spLocks noGrp="1"/>
          </p:cNvSpPr>
          <p:nvPr>
            <p:ph type="ctrTitle"/>
          </p:nvPr>
        </p:nvSpPr>
        <p:spPr>
          <a:xfrm>
            <a:off x="-37270" y="238911"/>
            <a:ext cx="8154780" cy="1982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dirty="0" smtClean="0"/>
              <a:t>Dining </a:t>
            </a:r>
            <a:r>
              <a:rPr lang="en-US" sz="3600" dirty="0"/>
              <a:t>Management </a:t>
            </a:r>
            <a:r>
              <a:rPr lang="en-US" sz="3600" dirty="0" smtClean="0"/>
              <a:t>System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of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Khulna </a:t>
            </a:r>
            <a:r>
              <a:rPr lang="en-US" sz="3600" dirty="0"/>
              <a:t>University</a:t>
            </a:r>
            <a:endParaRPr sz="3600" dirty="0"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1"/>
          </p:nvPr>
        </p:nvSpPr>
        <p:spPr>
          <a:xfrm>
            <a:off x="734451" y="2807208"/>
            <a:ext cx="5486288" cy="406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/>
              <a:t>Sumaiah</a:t>
            </a:r>
            <a:r>
              <a:rPr lang="en-GB" sz="1300" dirty="0"/>
              <a:t> </a:t>
            </a:r>
            <a:r>
              <a:rPr lang="en-GB" sz="1300" dirty="0" err="1"/>
              <a:t>Binta</a:t>
            </a:r>
            <a:r>
              <a:rPr lang="en-GB" sz="1300" dirty="0"/>
              <a:t> Musa </a:t>
            </a:r>
            <a:r>
              <a:rPr lang="en-GB" sz="1300" dirty="0" smtClean="0"/>
              <a:t>|| </a:t>
            </a:r>
            <a:r>
              <a:rPr lang="en-GB" sz="1300" dirty="0"/>
              <a:t>Istyaque </a:t>
            </a:r>
            <a:r>
              <a:rPr lang="en-GB" sz="1300" dirty="0" err="1" smtClean="0"/>
              <a:t>Ahammed</a:t>
            </a:r>
            <a:r>
              <a:rPr lang="en-GB" sz="1300" dirty="0" smtClean="0"/>
              <a:t> || </a:t>
            </a:r>
            <a:r>
              <a:rPr lang="en-GB" sz="1300" dirty="0" err="1" smtClean="0"/>
              <a:t>Samundra</a:t>
            </a:r>
            <a:r>
              <a:rPr lang="en-GB" sz="1300" dirty="0" smtClean="0"/>
              <a:t> </a:t>
            </a:r>
            <a:r>
              <a:rPr lang="en-GB" sz="1300" dirty="0" err="1" smtClean="0"/>
              <a:t>Dhakal</a:t>
            </a:r>
            <a:r>
              <a:rPr lang="en-GB" sz="1300" dirty="0"/>
              <a:t> </a:t>
            </a:r>
            <a:r>
              <a:rPr lang="en-GB" sz="1300" dirty="0" smtClean="0"/>
              <a:t>         	</a:t>
            </a:r>
            <a:r>
              <a:rPr lang="en-GB" sz="1300" dirty="0" smtClean="0"/>
              <a:t>190205       ||             </a:t>
            </a:r>
            <a:r>
              <a:rPr lang="en-GB" sz="1300" dirty="0" smtClean="0"/>
              <a:t>200240   </a:t>
            </a:r>
            <a:r>
              <a:rPr lang="en-GB" sz="1300" dirty="0" smtClean="0"/>
              <a:t>           </a:t>
            </a:r>
            <a:r>
              <a:rPr lang="en-GB" sz="1300" dirty="0" smtClean="0"/>
              <a:t>||              200245</a:t>
            </a:r>
          </a:p>
        </p:txBody>
      </p:sp>
      <p:grpSp>
        <p:nvGrpSpPr>
          <p:cNvPr id="849" name="Google Shape;849;p30"/>
          <p:cNvGrpSpPr/>
          <p:nvPr/>
        </p:nvGrpSpPr>
        <p:grpSpPr>
          <a:xfrm>
            <a:off x="6412630" y="2758648"/>
            <a:ext cx="2210427" cy="2189721"/>
            <a:chOff x="5712200" y="2166697"/>
            <a:chExt cx="2703225" cy="2677903"/>
          </a:xfrm>
        </p:grpSpPr>
        <p:sp>
          <p:nvSpPr>
            <p:cNvPr id="850" name="Google Shape;850;p30"/>
            <p:cNvSpPr/>
            <p:nvPr/>
          </p:nvSpPr>
          <p:spPr>
            <a:xfrm>
              <a:off x="5724935" y="2166697"/>
              <a:ext cx="2690400" cy="26778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1" name="Google Shape;85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2200" y="2166751"/>
              <a:ext cx="2703225" cy="26778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2" name="Google Shape;852;p30"/>
          <p:cNvGrpSpPr/>
          <p:nvPr/>
        </p:nvGrpSpPr>
        <p:grpSpPr>
          <a:xfrm>
            <a:off x="1642000" y="3552392"/>
            <a:ext cx="286926" cy="2630318"/>
            <a:chOff x="-3172831" y="1336"/>
            <a:chExt cx="570697" cy="5230971"/>
          </a:xfrm>
        </p:grpSpPr>
        <p:sp>
          <p:nvSpPr>
            <p:cNvPr id="853" name="Google Shape;853;p30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4" name="Google Shape;85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5" name="Google Shape;855;p30"/>
          <p:cNvGrpSpPr/>
          <p:nvPr/>
        </p:nvGrpSpPr>
        <p:grpSpPr>
          <a:xfrm>
            <a:off x="5051700" y="3569699"/>
            <a:ext cx="361920" cy="2618966"/>
            <a:chOff x="-1428284" y="1554494"/>
            <a:chExt cx="1004244" cy="5190271"/>
          </a:xfrm>
        </p:grpSpPr>
        <p:sp>
          <p:nvSpPr>
            <p:cNvPr id="856" name="Google Shape;856;p30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7" name="Google Shape;85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8" name="Google Shape;858;p30"/>
          <p:cNvGrpSpPr/>
          <p:nvPr/>
        </p:nvGrpSpPr>
        <p:grpSpPr>
          <a:xfrm>
            <a:off x="3370337" y="3520574"/>
            <a:ext cx="254199" cy="2761415"/>
            <a:chOff x="10074121" y="-3889917"/>
            <a:chExt cx="482666" cy="5215267"/>
          </a:xfrm>
        </p:grpSpPr>
        <p:sp>
          <p:nvSpPr>
            <p:cNvPr id="859" name="Google Shape;859;p30"/>
            <p:cNvSpPr/>
            <p:nvPr/>
          </p:nvSpPr>
          <p:spPr>
            <a:xfrm>
              <a:off x="10074121" y="-3889917"/>
              <a:ext cx="482666" cy="5215267"/>
            </a:xfrm>
            <a:custGeom>
              <a:avLst/>
              <a:gdLst/>
              <a:ahLst/>
              <a:cxnLst/>
              <a:rect l="l" t="t" r="r" b="b"/>
              <a:pathLst>
                <a:path w="9776" h="105631" extrusionOk="0">
                  <a:moveTo>
                    <a:pt x="8555" y="1"/>
                  </a:moveTo>
                  <a:cubicBezTo>
                    <a:pt x="8503" y="1"/>
                    <a:pt x="8450" y="4"/>
                    <a:pt x="8397" y="12"/>
                  </a:cubicBezTo>
                  <a:cubicBezTo>
                    <a:pt x="4952" y="420"/>
                    <a:pt x="2399" y="2921"/>
                    <a:pt x="1047" y="7260"/>
                  </a:cubicBezTo>
                  <a:cubicBezTo>
                    <a:pt x="409" y="9327"/>
                    <a:pt x="51" y="11497"/>
                    <a:pt x="0" y="13666"/>
                  </a:cubicBezTo>
                  <a:lnTo>
                    <a:pt x="0" y="49908"/>
                  </a:lnTo>
                  <a:cubicBezTo>
                    <a:pt x="0" y="50623"/>
                    <a:pt x="1710" y="52460"/>
                    <a:pt x="2604" y="53328"/>
                  </a:cubicBezTo>
                  <a:cubicBezTo>
                    <a:pt x="1991" y="63537"/>
                    <a:pt x="1379" y="75456"/>
                    <a:pt x="1379" y="85308"/>
                  </a:cubicBezTo>
                  <a:cubicBezTo>
                    <a:pt x="1379" y="95287"/>
                    <a:pt x="1991" y="103199"/>
                    <a:pt x="3803" y="105113"/>
                  </a:cubicBezTo>
                  <a:cubicBezTo>
                    <a:pt x="4071" y="105458"/>
                    <a:pt x="4473" y="105630"/>
                    <a:pt x="4878" y="105630"/>
                  </a:cubicBezTo>
                  <a:cubicBezTo>
                    <a:pt x="5284" y="105630"/>
                    <a:pt x="5692" y="105458"/>
                    <a:pt x="5973" y="105113"/>
                  </a:cubicBezTo>
                  <a:cubicBezTo>
                    <a:pt x="7785" y="103199"/>
                    <a:pt x="8372" y="95389"/>
                    <a:pt x="8372" y="85538"/>
                  </a:cubicBezTo>
                  <a:cubicBezTo>
                    <a:pt x="8372" y="75890"/>
                    <a:pt x="7810" y="64252"/>
                    <a:pt x="7223" y="54298"/>
                  </a:cubicBezTo>
                  <a:lnTo>
                    <a:pt x="9495" y="50623"/>
                  </a:lnTo>
                  <a:cubicBezTo>
                    <a:pt x="9673" y="50317"/>
                    <a:pt x="9775" y="49934"/>
                    <a:pt x="9775" y="49551"/>
                  </a:cubicBezTo>
                  <a:lnTo>
                    <a:pt x="9775" y="1237"/>
                  </a:lnTo>
                  <a:cubicBezTo>
                    <a:pt x="9775" y="880"/>
                    <a:pt x="9648" y="548"/>
                    <a:pt x="9393" y="318"/>
                  </a:cubicBezTo>
                  <a:cubicBezTo>
                    <a:pt x="9153" y="122"/>
                    <a:pt x="8858" y="1"/>
                    <a:pt x="8555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0" name="Google Shape;86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074127" y="-3854034"/>
              <a:ext cx="482653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6160" y="1046480"/>
            <a:ext cx="5982340" cy="628708"/>
          </a:xfrm>
        </p:spPr>
        <p:txBody>
          <a:bodyPr/>
          <a:lstStyle/>
          <a:p>
            <a:r>
              <a:rPr lang="en-GB" b="1" dirty="0"/>
              <a:t>Tools and </a:t>
            </a:r>
            <a:r>
              <a:rPr lang="en-GB" b="1" dirty="0" smtClean="0"/>
              <a:t>Technologies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5440" y="1748684"/>
            <a:ext cx="5393060" cy="2528675"/>
          </a:xfrm>
        </p:spPr>
        <p:txBody>
          <a:bodyPr/>
          <a:lstStyle/>
          <a:p>
            <a:pPr algn="l"/>
            <a:r>
              <a:rPr lang="en-GB" dirty="0" smtClean="0"/>
              <a:t>Operating </a:t>
            </a:r>
            <a:r>
              <a:rPr lang="en-GB" dirty="0"/>
              <a:t>system	    : Windows 11 Home</a:t>
            </a:r>
            <a:endParaRPr lang="en-US" dirty="0"/>
          </a:p>
          <a:p>
            <a:pPr algn="l"/>
            <a:r>
              <a:rPr lang="en-GB" dirty="0"/>
              <a:t>Framework          	    : .NET</a:t>
            </a:r>
            <a:endParaRPr lang="en-US" dirty="0"/>
          </a:p>
          <a:p>
            <a:pPr algn="l"/>
            <a:r>
              <a:rPr lang="en-GB" dirty="0"/>
              <a:t>Front end design	    : HTML, CSS</a:t>
            </a:r>
            <a:endParaRPr lang="en-US" dirty="0"/>
          </a:p>
          <a:p>
            <a:pPr algn="l"/>
            <a:r>
              <a:rPr lang="en-GB" dirty="0"/>
              <a:t>Back end design 	    : PHP</a:t>
            </a:r>
            <a:endParaRPr lang="en-US" dirty="0"/>
          </a:p>
          <a:p>
            <a:pPr algn="l"/>
            <a:r>
              <a:rPr lang="en-GB" dirty="0"/>
              <a:t>Workbench         	   </a:t>
            </a:r>
            <a:r>
              <a:rPr lang="en-GB" dirty="0" smtClean="0"/>
              <a:t>	    </a:t>
            </a:r>
            <a:r>
              <a:rPr lang="en-GB" dirty="0"/>
              <a:t>: MySQL</a:t>
            </a:r>
            <a:endParaRPr lang="en-US" dirty="0"/>
          </a:p>
          <a:p>
            <a:pPr algn="l"/>
            <a:r>
              <a:rPr lang="en-GB" dirty="0"/>
              <a:t>Programming </a:t>
            </a:r>
            <a:r>
              <a:rPr lang="en-GB" dirty="0" smtClean="0"/>
              <a:t>language	    </a:t>
            </a:r>
            <a:r>
              <a:rPr lang="en-GB" dirty="0"/>
              <a:t>: JAVA</a:t>
            </a:r>
            <a:endParaRPr lang="en-US" dirty="0"/>
          </a:p>
          <a:p>
            <a:pPr algn="l"/>
            <a:r>
              <a:rPr lang="en-GB" dirty="0"/>
              <a:t>Connectors		    : </a:t>
            </a:r>
            <a:r>
              <a:rPr lang="en-GB" dirty="0" err="1"/>
              <a:t>jdbc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86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56"/>
          <p:cNvSpPr/>
          <p:nvPr/>
        </p:nvSpPr>
        <p:spPr>
          <a:xfrm rot="278">
            <a:off x="4076745" y="1511481"/>
            <a:ext cx="4299949" cy="2853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56"/>
          <p:cNvSpPr txBox="1">
            <a:spLocks noGrp="1"/>
          </p:cNvSpPr>
          <p:nvPr>
            <p:ph type="title"/>
          </p:nvPr>
        </p:nvSpPr>
        <p:spPr>
          <a:xfrm>
            <a:off x="4374562" y="2034032"/>
            <a:ext cx="3515400" cy="9351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10" name="Google Shape;1510;p56"/>
          <p:cNvSpPr txBox="1"/>
          <p:nvPr/>
        </p:nvSpPr>
        <p:spPr>
          <a:xfrm>
            <a:off x="4076629" y="2459530"/>
            <a:ext cx="4300181" cy="222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endParaRPr lang="en-GB" sz="2000" dirty="0">
              <a:solidFill>
                <a:schemeClr val="accent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algn="ctr"/>
            <a:r>
              <a:rPr lang="en-GB" sz="2000" dirty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Istyaque Ahammed(200240)</a:t>
            </a:r>
          </a:p>
          <a:p>
            <a:pPr lvl="0" algn="ctr"/>
            <a:r>
              <a:rPr lang="en-GB" sz="2000" dirty="0" err="1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Sumaiah</a:t>
            </a:r>
            <a:r>
              <a:rPr lang="en-GB" sz="2000" dirty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GB" sz="2000" dirty="0" err="1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Binta</a:t>
            </a:r>
            <a:r>
              <a:rPr lang="en-GB" sz="2000" dirty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 Musa(190205</a:t>
            </a:r>
            <a:r>
              <a:rPr lang="en-GB" sz="2000" dirty="0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)</a:t>
            </a:r>
          </a:p>
          <a:p>
            <a:pPr lvl="0" algn="ctr"/>
            <a:r>
              <a:rPr lang="en-GB" sz="2000" dirty="0" err="1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Samundra</a:t>
            </a:r>
            <a:r>
              <a:rPr lang="en-GB" sz="2000" dirty="0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GB" sz="2000" dirty="0" err="1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Dhakal</a:t>
            </a:r>
            <a:r>
              <a:rPr lang="en-GB" sz="2000" dirty="0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(200245)</a:t>
            </a:r>
            <a:endParaRPr lang="en-GB" sz="2000" dirty="0">
              <a:solidFill>
                <a:schemeClr val="accent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511" name="Google Shape;1511;p56"/>
          <p:cNvGrpSpPr/>
          <p:nvPr/>
        </p:nvGrpSpPr>
        <p:grpSpPr>
          <a:xfrm rot="3667548" flipH="1">
            <a:off x="-29405" y="2242928"/>
            <a:ext cx="286951" cy="2630838"/>
            <a:chOff x="-3172831" y="1336"/>
            <a:chExt cx="570697" cy="5230971"/>
          </a:xfrm>
        </p:grpSpPr>
        <p:sp>
          <p:nvSpPr>
            <p:cNvPr id="1512" name="Google Shape;1512;p56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13" name="Google Shape;1513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4" name="Google Shape;1514;p56"/>
          <p:cNvGrpSpPr/>
          <p:nvPr/>
        </p:nvGrpSpPr>
        <p:grpSpPr>
          <a:xfrm rot="3670815">
            <a:off x="-398305" y="1164606"/>
            <a:ext cx="506856" cy="2619600"/>
            <a:chOff x="-1428284" y="1554494"/>
            <a:chExt cx="1004244" cy="5190271"/>
          </a:xfrm>
        </p:grpSpPr>
        <p:sp>
          <p:nvSpPr>
            <p:cNvPr id="1515" name="Google Shape;1515;p56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16" name="Google Shape;151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7" name="Google Shape;1517;p56"/>
          <p:cNvGrpSpPr/>
          <p:nvPr/>
        </p:nvGrpSpPr>
        <p:grpSpPr>
          <a:xfrm rot="3697833" flipH="1">
            <a:off x="193478" y="3207279"/>
            <a:ext cx="242676" cy="2622607"/>
            <a:chOff x="10074121" y="-3889917"/>
            <a:chExt cx="482666" cy="5215267"/>
          </a:xfrm>
        </p:grpSpPr>
        <p:sp>
          <p:nvSpPr>
            <p:cNvPr id="1518" name="Google Shape;1518;p56"/>
            <p:cNvSpPr/>
            <p:nvPr/>
          </p:nvSpPr>
          <p:spPr>
            <a:xfrm>
              <a:off x="10074121" y="-3889917"/>
              <a:ext cx="482666" cy="5215267"/>
            </a:xfrm>
            <a:custGeom>
              <a:avLst/>
              <a:gdLst/>
              <a:ahLst/>
              <a:cxnLst/>
              <a:rect l="l" t="t" r="r" b="b"/>
              <a:pathLst>
                <a:path w="9776" h="105631" extrusionOk="0">
                  <a:moveTo>
                    <a:pt x="8555" y="1"/>
                  </a:moveTo>
                  <a:cubicBezTo>
                    <a:pt x="8503" y="1"/>
                    <a:pt x="8450" y="4"/>
                    <a:pt x="8397" y="12"/>
                  </a:cubicBezTo>
                  <a:cubicBezTo>
                    <a:pt x="4952" y="420"/>
                    <a:pt x="2399" y="2921"/>
                    <a:pt x="1047" y="7260"/>
                  </a:cubicBezTo>
                  <a:cubicBezTo>
                    <a:pt x="409" y="9327"/>
                    <a:pt x="51" y="11497"/>
                    <a:pt x="0" y="13666"/>
                  </a:cubicBezTo>
                  <a:lnTo>
                    <a:pt x="0" y="49908"/>
                  </a:lnTo>
                  <a:cubicBezTo>
                    <a:pt x="0" y="50623"/>
                    <a:pt x="1710" y="52460"/>
                    <a:pt x="2604" y="53328"/>
                  </a:cubicBezTo>
                  <a:cubicBezTo>
                    <a:pt x="1991" y="63537"/>
                    <a:pt x="1379" y="75456"/>
                    <a:pt x="1379" y="85308"/>
                  </a:cubicBezTo>
                  <a:cubicBezTo>
                    <a:pt x="1379" y="95287"/>
                    <a:pt x="1991" y="103199"/>
                    <a:pt x="3803" y="105113"/>
                  </a:cubicBezTo>
                  <a:cubicBezTo>
                    <a:pt x="4071" y="105458"/>
                    <a:pt x="4473" y="105630"/>
                    <a:pt x="4878" y="105630"/>
                  </a:cubicBezTo>
                  <a:cubicBezTo>
                    <a:pt x="5284" y="105630"/>
                    <a:pt x="5692" y="105458"/>
                    <a:pt x="5973" y="105113"/>
                  </a:cubicBezTo>
                  <a:cubicBezTo>
                    <a:pt x="7785" y="103199"/>
                    <a:pt x="8372" y="95389"/>
                    <a:pt x="8372" y="85538"/>
                  </a:cubicBezTo>
                  <a:cubicBezTo>
                    <a:pt x="8372" y="75890"/>
                    <a:pt x="7810" y="64252"/>
                    <a:pt x="7223" y="54298"/>
                  </a:cubicBezTo>
                  <a:lnTo>
                    <a:pt x="9495" y="50623"/>
                  </a:lnTo>
                  <a:cubicBezTo>
                    <a:pt x="9673" y="50317"/>
                    <a:pt x="9775" y="49934"/>
                    <a:pt x="9775" y="49551"/>
                  </a:cubicBezTo>
                  <a:lnTo>
                    <a:pt x="9775" y="1237"/>
                  </a:lnTo>
                  <a:cubicBezTo>
                    <a:pt x="9775" y="880"/>
                    <a:pt x="9648" y="548"/>
                    <a:pt x="9393" y="318"/>
                  </a:cubicBezTo>
                  <a:cubicBezTo>
                    <a:pt x="9153" y="122"/>
                    <a:pt x="8858" y="1"/>
                    <a:pt x="8555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19" name="Google Shape;1519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74127" y="-3854034"/>
              <a:ext cx="48265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0" name="Google Shape;1520;p56"/>
          <p:cNvGrpSpPr/>
          <p:nvPr/>
        </p:nvGrpSpPr>
        <p:grpSpPr>
          <a:xfrm>
            <a:off x="2364710" y="1960433"/>
            <a:ext cx="624606" cy="615026"/>
            <a:chOff x="7311466" y="2353058"/>
            <a:chExt cx="624606" cy="615026"/>
          </a:xfrm>
        </p:grpSpPr>
        <p:sp>
          <p:nvSpPr>
            <p:cNvPr id="1521" name="Google Shape;1521;p56"/>
            <p:cNvSpPr/>
            <p:nvPr/>
          </p:nvSpPr>
          <p:spPr>
            <a:xfrm>
              <a:off x="7322671" y="2359471"/>
              <a:ext cx="602198" cy="6021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2" name="Google Shape;1522;p56"/>
            <p:cNvGrpSpPr/>
            <p:nvPr/>
          </p:nvGrpSpPr>
          <p:grpSpPr>
            <a:xfrm>
              <a:off x="7311466" y="2353058"/>
              <a:ext cx="624606" cy="615026"/>
              <a:chOff x="1190200" y="238125"/>
              <a:chExt cx="5306767" cy="5212083"/>
            </a:xfrm>
          </p:grpSpPr>
          <p:grpSp>
            <p:nvGrpSpPr>
              <p:cNvPr id="1523" name="Google Shape;1523;p56"/>
              <p:cNvGrpSpPr/>
              <p:nvPr/>
            </p:nvGrpSpPr>
            <p:grpSpPr>
              <a:xfrm>
                <a:off x="1190200" y="238125"/>
                <a:ext cx="5212075" cy="5212075"/>
                <a:chOff x="1190200" y="238125"/>
                <a:chExt cx="5212075" cy="5212075"/>
              </a:xfrm>
            </p:grpSpPr>
            <p:sp>
              <p:nvSpPr>
                <p:cNvPr id="1524" name="Google Shape;1524;p56"/>
                <p:cNvSpPr/>
                <p:nvPr/>
              </p:nvSpPr>
              <p:spPr>
                <a:xfrm>
                  <a:off x="1190200" y="238125"/>
                  <a:ext cx="5212075" cy="52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3" h="208483" extrusionOk="0">
                      <a:moveTo>
                        <a:pt x="104241" y="0"/>
                      </a:moveTo>
                      <a:cubicBezTo>
                        <a:pt x="46667" y="0"/>
                        <a:pt x="0" y="46667"/>
                        <a:pt x="0" y="104241"/>
                      </a:cubicBezTo>
                      <a:cubicBezTo>
                        <a:pt x="0" y="161816"/>
                        <a:pt x="46667" y="208483"/>
                        <a:pt x="104241" y="208483"/>
                      </a:cubicBezTo>
                      <a:cubicBezTo>
                        <a:pt x="161816" y="208483"/>
                        <a:pt x="208482" y="161816"/>
                        <a:pt x="208482" y="104241"/>
                      </a:cubicBezTo>
                      <a:cubicBezTo>
                        <a:pt x="208482" y="46667"/>
                        <a:pt x="161816" y="0"/>
                        <a:pt x="1042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56"/>
                <p:cNvSpPr/>
                <p:nvPr/>
              </p:nvSpPr>
              <p:spPr>
                <a:xfrm>
                  <a:off x="2368338" y="1220419"/>
                  <a:ext cx="2856522" cy="324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8" h="148841" extrusionOk="0">
                      <a:moveTo>
                        <a:pt x="70184" y="0"/>
                      </a:moveTo>
                      <a:cubicBezTo>
                        <a:pt x="67749" y="0"/>
                        <a:pt x="65781" y="1968"/>
                        <a:pt x="65781" y="4370"/>
                      </a:cubicBezTo>
                      <a:lnTo>
                        <a:pt x="65781" y="100105"/>
                      </a:lnTo>
                      <a:cubicBezTo>
                        <a:pt x="65781" y="106844"/>
                        <a:pt x="61744" y="112915"/>
                        <a:pt x="55507" y="115483"/>
                      </a:cubicBezTo>
                      <a:cubicBezTo>
                        <a:pt x="53445" y="116348"/>
                        <a:pt x="51279" y="116767"/>
                        <a:pt x="49132" y="116767"/>
                      </a:cubicBezTo>
                      <a:cubicBezTo>
                        <a:pt x="44819" y="116767"/>
                        <a:pt x="40578" y="115076"/>
                        <a:pt x="37394" y="111914"/>
                      </a:cubicBezTo>
                      <a:cubicBezTo>
                        <a:pt x="32624" y="107177"/>
                        <a:pt x="31156" y="100039"/>
                        <a:pt x="33691" y="93801"/>
                      </a:cubicBezTo>
                      <a:cubicBezTo>
                        <a:pt x="36260" y="87563"/>
                        <a:pt x="42297" y="83493"/>
                        <a:pt x="49035" y="83460"/>
                      </a:cubicBezTo>
                      <a:cubicBezTo>
                        <a:pt x="51437" y="83460"/>
                        <a:pt x="53405" y="81492"/>
                        <a:pt x="53405" y="79090"/>
                      </a:cubicBezTo>
                      <a:lnTo>
                        <a:pt x="53405" y="55740"/>
                      </a:lnTo>
                      <a:cubicBezTo>
                        <a:pt x="53405" y="53305"/>
                        <a:pt x="51437" y="51370"/>
                        <a:pt x="49035" y="51370"/>
                      </a:cubicBezTo>
                      <a:cubicBezTo>
                        <a:pt x="21983" y="51370"/>
                        <a:pt x="0" y="73253"/>
                        <a:pt x="0" y="100105"/>
                      </a:cubicBezTo>
                      <a:cubicBezTo>
                        <a:pt x="0" y="126991"/>
                        <a:pt x="21949" y="148840"/>
                        <a:pt x="49002" y="148840"/>
                      </a:cubicBezTo>
                      <a:cubicBezTo>
                        <a:pt x="76021" y="148840"/>
                        <a:pt x="98037" y="126991"/>
                        <a:pt x="98037" y="100105"/>
                      </a:cubicBezTo>
                      <a:lnTo>
                        <a:pt x="98037" y="57742"/>
                      </a:lnTo>
                      <a:cubicBezTo>
                        <a:pt x="106751" y="62347"/>
                        <a:pt x="116484" y="64780"/>
                        <a:pt x="126356" y="64780"/>
                      </a:cubicBezTo>
                      <a:cubicBezTo>
                        <a:pt x="126423" y="64780"/>
                        <a:pt x="126490" y="64780"/>
                        <a:pt x="126557" y="64780"/>
                      </a:cubicBezTo>
                      <a:cubicBezTo>
                        <a:pt x="128959" y="64780"/>
                        <a:pt x="130927" y="62812"/>
                        <a:pt x="130927" y="60410"/>
                      </a:cubicBezTo>
                      <a:lnTo>
                        <a:pt x="130927" y="37094"/>
                      </a:lnTo>
                      <a:cubicBezTo>
                        <a:pt x="130927" y="34658"/>
                        <a:pt x="128959" y="32724"/>
                        <a:pt x="126557" y="32724"/>
                      </a:cubicBezTo>
                      <a:cubicBezTo>
                        <a:pt x="110813" y="32724"/>
                        <a:pt x="98037" y="19981"/>
                        <a:pt x="98037" y="4370"/>
                      </a:cubicBezTo>
                      <a:cubicBezTo>
                        <a:pt x="98037" y="1968"/>
                        <a:pt x="96069" y="0"/>
                        <a:pt x="936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26" name="Google Shape;1526;p56"/>
              <p:cNvSpPr/>
              <p:nvPr/>
            </p:nvSpPr>
            <p:spPr>
              <a:xfrm>
                <a:off x="3459822" y="238126"/>
                <a:ext cx="3037144" cy="5212082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81" y="0"/>
                    </a:moveTo>
                    <a:cubicBezTo>
                      <a:pt x="593" y="0"/>
                      <a:pt x="290" y="15"/>
                      <a:pt x="1" y="58"/>
                    </a:cubicBezTo>
                    <a:cubicBezTo>
                      <a:pt x="3379" y="505"/>
                      <a:pt x="5919" y="3378"/>
                      <a:pt x="5919" y="6799"/>
                    </a:cubicBezTo>
                    <a:cubicBezTo>
                      <a:pt x="5919" y="10220"/>
                      <a:pt x="3379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0" y="10865"/>
                      <a:pt x="7666" y="7247"/>
                    </a:cubicBezTo>
                    <a:cubicBezTo>
                      <a:pt x="7926" y="3320"/>
                      <a:pt x="4822" y="0"/>
                      <a:pt x="881" y="0"/>
                    </a:cubicBezTo>
                    <a:close/>
                  </a:path>
                </a:pathLst>
              </a:custGeom>
              <a:solidFill>
                <a:srgbClr val="343063">
                  <a:alpha val="10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7" name="Google Shape;1527;p56"/>
          <p:cNvGrpSpPr/>
          <p:nvPr/>
        </p:nvGrpSpPr>
        <p:grpSpPr>
          <a:xfrm>
            <a:off x="1975541" y="1094834"/>
            <a:ext cx="613090" cy="602329"/>
            <a:chOff x="7317225" y="1543784"/>
            <a:chExt cx="613090" cy="602329"/>
          </a:xfrm>
        </p:grpSpPr>
        <p:sp>
          <p:nvSpPr>
            <p:cNvPr id="1528" name="Google Shape;1528;p56"/>
            <p:cNvSpPr/>
            <p:nvPr/>
          </p:nvSpPr>
          <p:spPr>
            <a:xfrm>
              <a:off x="7322671" y="1543909"/>
              <a:ext cx="602198" cy="6021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9" name="Google Shape;1529;p56"/>
            <p:cNvGrpSpPr/>
            <p:nvPr/>
          </p:nvGrpSpPr>
          <p:grpSpPr>
            <a:xfrm>
              <a:off x="7317225" y="1543784"/>
              <a:ext cx="613090" cy="602329"/>
              <a:chOff x="4211985" y="3817357"/>
              <a:chExt cx="362947" cy="356576"/>
            </a:xfrm>
          </p:grpSpPr>
          <p:sp>
            <p:nvSpPr>
              <p:cNvPr id="1530" name="Google Shape;1530;p56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6"/>
              <p:cNvSpPr/>
              <p:nvPr/>
            </p:nvSpPr>
            <p:spPr>
              <a:xfrm>
                <a:off x="4366758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solidFill>
                <a:srgbClr val="343063">
                  <a:alpha val="10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6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3" name="Google Shape;1533;p56"/>
          <p:cNvGrpSpPr/>
          <p:nvPr/>
        </p:nvGrpSpPr>
        <p:grpSpPr>
          <a:xfrm>
            <a:off x="3154522" y="3781016"/>
            <a:ext cx="613045" cy="602816"/>
            <a:chOff x="7317247" y="3984791"/>
            <a:chExt cx="613045" cy="602816"/>
          </a:xfrm>
        </p:grpSpPr>
        <p:sp>
          <p:nvSpPr>
            <p:cNvPr id="1534" name="Google Shape;1534;p56"/>
            <p:cNvSpPr/>
            <p:nvPr/>
          </p:nvSpPr>
          <p:spPr>
            <a:xfrm>
              <a:off x="7322671" y="3984809"/>
              <a:ext cx="602198" cy="6021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rgbClr val="FCFCFC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5" name="Google Shape;1535;p56"/>
            <p:cNvGrpSpPr/>
            <p:nvPr/>
          </p:nvGrpSpPr>
          <p:grpSpPr>
            <a:xfrm>
              <a:off x="7317247" y="3984791"/>
              <a:ext cx="613045" cy="602816"/>
              <a:chOff x="3314750" y="3817357"/>
              <a:chExt cx="362920" cy="356865"/>
            </a:xfrm>
          </p:grpSpPr>
          <p:grpSp>
            <p:nvGrpSpPr>
              <p:cNvPr id="1536" name="Google Shape;1536;p56"/>
              <p:cNvGrpSpPr/>
              <p:nvPr/>
            </p:nvGrpSpPr>
            <p:grpSpPr>
              <a:xfrm>
                <a:off x="3314750" y="3817357"/>
                <a:ext cx="362920" cy="356865"/>
                <a:chOff x="3314750" y="3817357"/>
                <a:chExt cx="362920" cy="356865"/>
              </a:xfrm>
            </p:grpSpPr>
            <p:sp>
              <p:nvSpPr>
                <p:cNvPr id="1537" name="Google Shape;1537;p56"/>
                <p:cNvSpPr/>
                <p:nvPr/>
              </p:nvSpPr>
              <p:spPr>
                <a:xfrm>
                  <a:off x="3314750" y="3817357"/>
                  <a:ext cx="356865" cy="35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599" extrusionOk="0">
                      <a:moveTo>
                        <a:pt x="6814" y="0"/>
                      </a:moveTo>
                      <a:cubicBezTo>
                        <a:pt x="3046" y="0"/>
                        <a:pt x="0" y="3046"/>
                        <a:pt x="0" y="6799"/>
                      </a:cubicBezTo>
                      <a:cubicBezTo>
                        <a:pt x="0" y="10552"/>
                        <a:pt x="3046" y="13598"/>
                        <a:pt x="6814" y="13598"/>
                      </a:cubicBezTo>
                      <a:cubicBezTo>
                        <a:pt x="10567" y="13598"/>
                        <a:pt x="13613" y="10552"/>
                        <a:pt x="13613" y="6799"/>
                      </a:cubicBezTo>
                      <a:cubicBezTo>
                        <a:pt x="13613" y="3046"/>
                        <a:pt x="10567" y="0"/>
                        <a:pt x="68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56"/>
                <p:cNvSpPr/>
                <p:nvPr/>
              </p:nvSpPr>
              <p:spPr>
                <a:xfrm>
                  <a:off x="3469891" y="3817357"/>
                  <a:ext cx="207780" cy="35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" h="13613" extrusionOk="0">
                      <a:moveTo>
                        <a:pt x="881" y="0"/>
                      </a:moveTo>
                      <a:cubicBezTo>
                        <a:pt x="884" y="0"/>
                        <a:pt x="886" y="0"/>
                        <a:pt x="888" y="0"/>
                      </a:cubicBezTo>
                      <a:lnTo>
                        <a:pt x="888" y="0"/>
                      </a:lnTo>
                      <a:cubicBezTo>
                        <a:pt x="891" y="0"/>
                        <a:pt x="893" y="0"/>
                        <a:pt x="896" y="0"/>
                      </a:cubicBezTo>
                      <a:close/>
                      <a:moveTo>
                        <a:pt x="888" y="0"/>
                      </a:moveTo>
                      <a:lnTo>
                        <a:pt x="888" y="0"/>
                      </a:lnTo>
                      <a:cubicBezTo>
                        <a:pt x="588" y="0"/>
                        <a:pt x="301" y="15"/>
                        <a:pt x="1" y="58"/>
                      </a:cubicBezTo>
                      <a:cubicBezTo>
                        <a:pt x="3393" y="491"/>
                        <a:pt x="5934" y="3378"/>
                        <a:pt x="5934" y="6799"/>
                      </a:cubicBezTo>
                      <a:cubicBezTo>
                        <a:pt x="5934" y="10220"/>
                        <a:pt x="3393" y="13107"/>
                        <a:pt x="1" y="13555"/>
                      </a:cubicBezTo>
                      <a:cubicBezTo>
                        <a:pt x="299" y="13594"/>
                        <a:pt x="595" y="13612"/>
                        <a:pt x="887" y="13612"/>
                      </a:cubicBezTo>
                      <a:cubicBezTo>
                        <a:pt x="4418" y="13612"/>
                        <a:pt x="7441" y="10873"/>
                        <a:pt x="7680" y="7247"/>
                      </a:cubicBezTo>
                      <a:cubicBezTo>
                        <a:pt x="7926" y="3323"/>
                        <a:pt x="4826" y="4"/>
                        <a:pt x="888" y="0"/>
                      </a:cubicBezTo>
                      <a:close/>
                    </a:path>
                  </a:pathLst>
                </a:custGeom>
                <a:solidFill>
                  <a:srgbClr val="343063">
                    <a:alpha val="107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9" name="Google Shape;1539;p56"/>
              <p:cNvGrpSpPr/>
              <p:nvPr/>
            </p:nvGrpSpPr>
            <p:grpSpPr>
              <a:xfrm>
                <a:off x="3394986" y="3894612"/>
                <a:ext cx="202339" cy="202323"/>
                <a:chOff x="935197" y="1793977"/>
                <a:chExt cx="256451" cy="256430"/>
              </a:xfrm>
            </p:grpSpPr>
            <p:sp>
              <p:nvSpPr>
                <p:cNvPr id="1540" name="Google Shape;1540;p56"/>
                <p:cNvSpPr/>
                <p:nvPr/>
              </p:nvSpPr>
              <p:spPr>
                <a:xfrm>
                  <a:off x="935197" y="1793977"/>
                  <a:ext cx="256451" cy="25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12287" extrusionOk="0">
                      <a:moveTo>
                        <a:pt x="10053" y="1117"/>
                      </a:moveTo>
                      <a:cubicBezTo>
                        <a:pt x="10669" y="1117"/>
                        <a:pt x="11171" y="1617"/>
                        <a:pt x="11171" y="2233"/>
                      </a:cubicBezTo>
                      <a:cubicBezTo>
                        <a:pt x="11170" y="2850"/>
                        <a:pt x="10669" y="3351"/>
                        <a:pt x="10053" y="3351"/>
                      </a:cubicBezTo>
                      <a:cubicBezTo>
                        <a:pt x="9438" y="3351"/>
                        <a:pt x="8937" y="2850"/>
                        <a:pt x="8937" y="2233"/>
                      </a:cubicBezTo>
                      <a:cubicBezTo>
                        <a:pt x="8937" y="1617"/>
                        <a:pt x="9438" y="1117"/>
                        <a:pt x="10053" y="1117"/>
                      </a:cubicBezTo>
                      <a:close/>
                      <a:moveTo>
                        <a:pt x="6144" y="2233"/>
                      </a:moveTo>
                      <a:cubicBezTo>
                        <a:pt x="8300" y="2233"/>
                        <a:pt x="10053" y="3988"/>
                        <a:pt x="10053" y="6144"/>
                      </a:cubicBezTo>
                      <a:cubicBezTo>
                        <a:pt x="10053" y="8299"/>
                        <a:pt x="8300" y="10054"/>
                        <a:pt x="6144" y="10054"/>
                      </a:cubicBezTo>
                      <a:cubicBezTo>
                        <a:pt x="3989" y="10054"/>
                        <a:pt x="2234" y="8299"/>
                        <a:pt x="2234" y="6144"/>
                      </a:cubicBezTo>
                      <a:cubicBezTo>
                        <a:pt x="2234" y="3988"/>
                        <a:pt x="3987" y="2233"/>
                        <a:pt x="6144" y="2233"/>
                      </a:cubicBezTo>
                      <a:close/>
                      <a:moveTo>
                        <a:pt x="1675" y="1"/>
                      </a:moveTo>
                      <a:cubicBezTo>
                        <a:pt x="752" y="1"/>
                        <a:pt x="0" y="751"/>
                        <a:pt x="0" y="1676"/>
                      </a:cubicBezTo>
                      <a:lnTo>
                        <a:pt x="0" y="10611"/>
                      </a:lnTo>
                      <a:cubicBezTo>
                        <a:pt x="0" y="11536"/>
                        <a:pt x="752" y="12286"/>
                        <a:pt x="1675" y="12286"/>
                      </a:cubicBezTo>
                      <a:lnTo>
                        <a:pt x="10612" y="12286"/>
                      </a:lnTo>
                      <a:cubicBezTo>
                        <a:pt x="11536" y="12286"/>
                        <a:pt x="12288" y="11536"/>
                        <a:pt x="12288" y="10611"/>
                      </a:cubicBezTo>
                      <a:lnTo>
                        <a:pt x="12288" y="1676"/>
                      </a:lnTo>
                      <a:cubicBezTo>
                        <a:pt x="12288" y="752"/>
                        <a:pt x="11536" y="1"/>
                        <a:pt x="106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56"/>
                <p:cNvSpPr/>
                <p:nvPr/>
              </p:nvSpPr>
              <p:spPr>
                <a:xfrm>
                  <a:off x="1005109" y="1863910"/>
                  <a:ext cx="116622" cy="116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8" h="5585" extrusionOk="0">
                      <a:moveTo>
                        <a:pt x="2794" y="0"/>
                      </a:moveTo>
                      <a:cubicBezTo>
                        <a:pt x="1255" y="0"/>
                        <a:pt x="1" y="1252"/>
                        <a:pt x="1" y="2793"/>
                      </a:cubicBezTo>
                      <a:cubicBezTo>
                        <a:pt x="1" y="4332"/>
                        <a:pt x="1255" y="5585"/>
                        <a:pt x="2794" y="5585"/>
                      </a:cubicBezTo>
                      <a:cubicBezTo>
                        <a:pt x="4333" y="5585"/>
                        <a:pt x="5587" y="4332"/>
                        <a:pt x="5587" y="2793"/>
                      </a:cubicBezTo>
                      <a:cubicBezTo>
                        <a:pt x="5587" y="1252"/>
                        <a:pt x="4333" y="0"/>
                        <a:pt x="279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42" name="Google Shape;1542;p56"/>
          <p:cNvGrpSpPr/>
          <p:nvPr/>
        </p:nvGrpSpPr>
        <p:grpSpPr>
          <a:xfrm>
            <a:off x="2765397" y="2838730"/>
            <a:ext cx="613045" cy="602816"/>
            <a:chOff x="7241047" y="3175030"/>
            <a:chExt cx="613045" cy="602816"/>
          </a:xfrm>
        </p:grpSpPr>
        <p:sp>
          <p:nvSpPr>
            <p:cNvPr id="1543" name="Google Shape;1543;p56"/>
            <p:cNvSpPr/>
            <p:nvPr/>
          </p:nvSpPr>
          <p:spPr>
            <a:xfrm>
              <a:off x="7246471" y="3175339"/>
              <a:ext cx="602198" cy="6021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4" name="Google Shape;1544;p56"/>
            <p:cNvGrpSpPr/>
            <p:nvPr/>
          </p:nvGrpSpPr>
          <p:grpSpPr>
            <a:xfrm>
              <a:off x="7241047" y="3175030"/>
              <a:ext cx="613045" cy="602816"/>
              <a:chOff x="2866317" y="3817357"/>
              <a:chExt cx="362920" cy="356865"/>
            </a:xfrm>
          </p:grpSpPr>
          <p:sp>
            <p:nvSpPr>
              <p:cNvPr id="1545" name="Google Shape;1545;p56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6"/>
              <p:cNvSpPr/>
              <p:nvPr/>
            </p:nvSpPr>
            <p:spPr>
              <a:xfrm>
                <a:off x="3021457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81" y="0"/>
                    </a:moveTo>
                    <a:cubicBezTo>
                      <a:pt x="593" y="0"/>
                      <a:pt x="290" y="15"/>
                      <a:pt x="1" y="58"/>
                    </a:cubicBezTo>
                    <a:cubicBezTo>
                      <a:pt x="3379" y="505"/>
                      <a:pt x="5919" y="3378"/>
                      <a:pt x="5919" y="6799"/>
                    </a:cubicBezTo>
                    <a:cubicBezTo>
                      <a:pt x="5919" y="10220"/>
                      <a:pt x="3379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0" y="10865"/>
                      <a:pt x="7666" y="7247"/>
                    </a:cubicBezTo>
                    <a:cubicBezTo>
                      <a:pt x="7926" y="3320"/>
                      <a:pt x="4822" y="0"/>
                      <a:pt x="881" y="0"/>
                    </a:cubicBezTo>
                    <a:close/>
                  </a:path>
                </a:pathLst>
              </a:custGeom>
              <a:solidFill>
                <a:srgbClr val="343063">
                  <a:alpha val="10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6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8" name="Google Shape;1548;p56"/>
          <p:cNvGrpSpPr/>
          <p:nvPr/>
        </p:nvGrpSpPr>
        <p:grpSpPr>
          <a:xfrm rot="2700000">
            <a:off x="2901384" y="123725"/>
            <a:ext cx="1152389" cy="1276788"/>
            <a:chOff x="2914191" y="248869"/>
            <a:chExt cx="1152400" cy="1276800"/>
          </a:xfrm>
        </p:grpSpPr>
        <p:sp>
          <p:nvSpPr>
            <p:cNvPr id="1549" name="Google Shape;1549;p56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0" name="Google Shape;1550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3"/>
          <p:cNvSpPr txBox="1">
            <a:spLocks noGrp="1"/>
          </p:cNvSpPr>
          <p:nvPr>
            <p:ph type="title"/>
          </p:nvPr>
        </p:nvSpPr>
        <p:spPr>
          <a:xfrm>
            <a:off x="4727744" y="1543890"/>
            <a:ext cx="4144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97" name="Google Shape;897;p33"/>
          <p:cNvSpPr txBox="1">
            <a:spLocks noGrp="1"/>
          </p:cNvSpPr>
          <p:nvPr>
            <p:ph type="subTitle" idx="1"/>
          </p:nvPr>
        </p:nvSpPr>
        <p:spPr>
          <a:xfrm>
            <a:off x="2808116" y="1921668"/>
            <a:ext cx="6200153" cy="2314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smtClean="0"/>
              <a:t>	Database system </a:t>
            </a:r>
            <a:r>
              <a:rPr lang="en-US" dirty="0"/>
              <a:t>for converting dining hall meal receipt and payment process from manual to online. Students can pre-order lunch and dinner with pre-payment facility using the </a:t>
            </a:r>
            <a:r>
              <a:rPr lang="en-US" dirty="0" smtClean="0"/>
              <a:t>system. Easy </a:t>
            </a:r>
            <a:r>
              <a:rPr lang="en-US" dirty="0"/>
              <a:t>order management facility using database for dining managers and users.</a:t>
            </a:r>
          </a:p>
        </p:txBody>
      </p:sp>
      <p:pic>
        <p:nvPicPr>
          <p:cNvPr id="898" name="Google Shape;898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983" b="21367"/>
          <a:stretch/>
        </p:blipFill>
        <p:spPr>
          <a:xfrm>
            <a:off x="-220984" y="272040"/>
            <a:ext cx="3029100" cy="3029100"/>
          </a:xfrm>
          <a:prstGeom prst="ellipse">
            <a:avLst/>
          </a:prstGeom>
        </p:spPr>
      </p:pic>
      <p:grpSp>
        <p:nvGrpSpPr>
          <p:cNvPr id="899" name="Google Shape;899;p33"/>
          <p:cNvGrpSpPr/>
          <p:nvPr/>
        </p:nvGrpSpPr>
        <p:grpSpPr>
          <a:xfrm rot="1600069">
            <a:off x="8082162" y="109367"/>
            <a:ext cx="660910" cy="732255"/>
            <a:chOff x="2914191" y="248869"/>
            <a:chExt cx="1152400" cy="1276800"/>
          </a:xfrm>
        </p:grpSpPr>
        <p:sp>
          <p:nvSpPr>
            <p:cNvPr id="900" name="Google Shape;900;p33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1" name="Google Shape;90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" name="Google Shape;902;p33"/>
          <p:cNvGrpSpPr/>
          <p:nvPr/>
        </p:nvGrpSpPr>
        <p:grpSpPr>
          <a:xfrm rot="10800000">
            <a:off x="-1300512" y="218744"/>
            <a:ext cx="660901" cy="732245"/>
            <a:chOff x="2914191" y="248869"/>
            <a:chExt cx="1152400" cy="1276800"/>
          </a:xfrm>
        </p:grpSpPr>
        <p:sp>
          <p:nvSpPr>
            <p:cNvPr id="903" name="Google Shape;903;p33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4" name="Google Shape;90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2"/>
          <p:cNvSpPr/>
          <p:nvPr/>
        </p:nvSpPr>
        <p:spPr>
          <a:xfrm>
            <a:off x="436005" y="2446791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2"/>
          <p:cNvSpPr/>
          <p:nvPr/>
        </p:nvSpPr>
        <p:spPr>
          <a:xfrm>
            <a:off x="5310582" y="1244772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2"/>
          <p:cNvSpPr/>
          <p:nvPr/>
        </p:nvSpPr>
        <p:spPr>
          <a:xfrm>
            <a:off x="5310582" y="2467772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2"/>
          <p:cNvSpPr/>
          <p:nvPr/>
        </p:nvSpPr>
        <p:spPr>
          <a:xfrm>
            <a:off x="484658" y="1244772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2"/>
          <p:cNvSpPr txBox="1">
            <a:spLocks noGrp="1"/>
          </p:cNvSpPr>
          <p:nvPr>
            <p:ph type="title"/>
          </p:nvPr>
        </p:nvSpPr>
        <p:spPr>
          <a:xfrm>
            <a:off x="1455258" y="1385448"/>
            <a:ext cx="403767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 err="1"/>
              <a:t>Jatir</a:t>
            </a:r>
            <a:r>
              <a:rPr lang="en-US" sz="1600" dirty="0"/>
              <a:t> </a:t>
            </a:r>
            <a:r>
              <a:rPr lang="en-US" sz="1600" dirty="0" err="1"/>
              <a:t>Janak</a:t>
            </a:r>
            <a:r>
              <a:rPr lang="en-US" sz="1600" dirty="0"/>
              <a:t> </a:t>
            </a:r>
            <a:r>
              <a:rPr lang="en-US" sz="1600" dirty="0" err="1"/>
              <a:t>Bangabandhu</a:t>
            </a:r>
            <a:r>
              <a:rPr lang="en-US" sz="1600" dirty="0"/>
              <a:t> Sheikh </a:t>
            </a:r>
            <a:r>
              <a:rPr lang="en-US" sz="1600" dirty="0" err="1"/>
              <a:t>Mujibur</a:t>
            </a:r>
            <a:r>
              <a:rPr lang="en-US" sz="1600" dirty="0"/>
              <a:t> Rahman Hall</a:t>
            </a:r>
            <a:endParaRPr sz="1600" dirty="0"/>
          </a:p>
        </p:txBody>
      </p:sp>
      <p:sp>
        <p:nvSpPr>
          <p:cNvPr id="880" name="Google Shape;880;p32"/>
          <p:cNvSpPr txBox="1">
            <a:spLocks noGrp="1"/>
          </p:cNvSpPr>
          <p:nvPr>
            <p:ph type="title" idx="2"/>
          </p:nvPr>
        </p:nvSpPr>
        <p:spPr>
          <a:xfrm>
            <a:off x="556008" y="1397472"/>
            <a:ext cx="851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82" name="Google Shape;882;p32"/>
          <p:cNvSpPr txBox="1">
            <a:spLocks noGrp="1"/>
          </p:cNvSpPr>
          <p:nvPr>
            <p:ph type="title" idx="3"/>
          </p:nvPr>
        </p:nvSpPr>
        <p:spPr>
          <a:xfrm>
            <a:off x="6404075" y="1385448"/>
            <a:ext cx="2944177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Khan </a:t>
            </a:r>
            <a:r>
              <a:rPr lang="en-US" sz="1600" dirty="0" err="1"/>
              <a:t>Jahan</a:t>
            </a:r>
            <a:r>
              <a:rPr lang="en-US" sz="1600" dirty="0"/>
              <a:t> Ali Hall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883" name="Google Shape;883;p32"/>
          <p:cNvSpPr txBox="1">
            <a:spLocks noGrp="1"/>
          </p:cNvSpPr>
          <p:nvPr>
            <p:ph type="title" idx="4"/>
          </p:nvPr>
        </p:nvSpPr>
        <p:spPr>
          <a:xfrm>
            <a:off x="5358132" y="1397472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85" name="Google Shape;885;p32"/>
          <p:cNvSpPr txBox="1">
            <a:spLocks noGrp="1"/>
          </p:cNvSpPr>
          <p:nvPr>
            <p:ph type="title" idx="6"/>
          </p:nvPr>
        </p:nvSpPr>
        <p:spPr>
          <a:xfrm>
            <a:off x="6404075" y="2614121"/>
            <a:ext cx="24141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/>
              <a:t>Aparajita</a:t>
            </a:r>
            <a:r>
              <a:rPr lang="en-US" sz="1600" dirty="0"/>
              <a:t> Hall</a:t>
            </a:r>
          </a:p>
        </p:txBody>
      </p:sp>
      <p:sp>
        <p:nvSpPr>
          <p:cNvPr id="887" name="Google Shape;887;p32"/>
          <p:cNvSpPr txBox="1">
            <a:spLocks noGrp="1"/>
          </p:cNvSpPr>
          <p:nvPr>
            <p:ph type="title" idx="8"/>
          </p:nvPr>
        </p:nvSpPr>
        <p:spPr>
          <a:xfrm>
            <a:off x="1456082" y="2217838"/>
            <a:ext cx="3545409" cy="14494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Khan </a:t>
            </a:r>
            <a:r>
              <a:rPr lang="en-US" sz="1600" dirty="0" err="1"/>
              <a:t>Bahadur</a:t>
            </a:r>
            <a:r>
              <a:rPr lang="en-US" sz="1600" dirty="0"/>
              <a:t> </a:t>
            </a:r>
            <a:r>
              <a:rPr lang="en-US" sz="1600" dirty="0" err="1"/>
              <a:t>Ahasanullah</a:t>
            </a:r>
            <a:r>
              <a:rPr lang="en-US" sz="1600" dirty="0"/>
              <a:t> Hall</a:t>
            </a:r>
          </a:p>
        </p:txBody>
      </p:sp>
      <p:sp>
        <p:nvSpPr>
          <p:cNvPr id="888" name="Google Shape;888;p32"/>
          <p:cNvSpPr txBox="1">
            <a:spLocks noGrp="1"/>
          </p:cNvSpPr>
          <p:nvPr>
            <p:ph type="title" idx="9"/>
          </p:nvPr>
        </p:nvSpPr>
        <p:spPr>
          <a:xfrm>
            <a:off x="483555" y="2599491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90" name="Google Shape;890;p32"/>
          <p:cNvSpPr txBox="1">
            <a:spLocks noGrp="1"/>
          </p:cNvSpPr>
          <p:nvPr>
            <p:ph type="title" idx="15"/>
          </p:nvPr>
        </p:nvSpPr>
        <p:spPr>
          <a:xfrm>
            <a:off x="713225" y="49265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Hall Of Khulna University</a:t>
            </a:r>
            <a:endParaRPr dirty="0"/>
          </a:p>
        </p:txBody>
      </p:sp>
      <p:sp>
        <p:nvSpPr>
          <p:cNvPr id="891" name="Google Shape;891;p32"/>
          <p:cNvSpPr txBox="1">
            <a:spLocks noGrp="1"/>
          </p:cNvSpPr>
          <p:nvPr>
            <p:ph type="title" idx="14"/>
          </p:nvPr>
        </p:nvSpPr>
        <p:spPr>
          <a:xfrm>
            <a:off x="5358132" y="2620472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" name="Google Shape;877;p32"/>
          <p:cNvSpPr/>
          <p:nvPr/>
        </p:nvSpPr>
        <p:spPr>
          <a:xfrm>
            <a:off x="1941240" y="3555155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91;p32"/>
          <p:cNvSpPr txBox="1">
            <a:spLocks/>
          </p:cNvSpPr>
          <p:nvPr/>
        </p:nvSpPr>
        <p:spPr>
          <a:xfrm>
            <a:off x="1988790" y="3707855"/>
            <a:ext cx="850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2300" b="0" i="0" u="none" strike="noStrike" cap="none">
                <a:solidFill>
                  <a:schemeClr val="accent6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3" name="Google Shape;879;p32"/>
          <p:cNvSpPr txBox="1">
            <a:spLocks/>
          </p:cNvSpPr>
          <p:nvPr/>
        </p:nvSpPr>
        <p:spPr>
          <a:xfrm>
            <a:off x="3013894" y="3735469"/>
            <a:ext cx="4398288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owlby One"/>
              <a:buNone/>
              <a:defRPr sz="23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/>
              <a:t>Bongomata</a:t>
            </a:r>
            <a:r>
              <a:rPr lang="en-US" sz="1600" dirty="0"/>
              <a:t> Begum </a:t>
            </a:r>
            <a:r>
              <a:rPr lang="en-US" sz="1600" dirty="0" err="1"/>
              <a:t>Fazilattunesa</a:t>
            </a:r>
            <a:r>
              <a:rPr lang="en-US" sz="1600" dirty="0"/>
              <a:t> </a:t>
            </a:r>
            <a:r>
              <a:rPr lang="en-US" sz="1600" dirty="0" err="1"/>
              <a:t>Mujib</a:t>
            </a:r>
            <a:r>
              <a:rPr lang="en-US" sz="1600" dirty="0"/>
              <a:t> Hall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6"/>
          <p:cNvSpPr txBox="1">
            <a:spLocks noGrp="1"/>
          </p:cNvSpPr>
          <p:nvPr>
            <p:ph type="title"/>
          </p:nvPr>
        </p:nvSpPr>
        <p:spPr>
          <a:xfrm>
            <a:off x="308206" y="1835888"/>
            <a:ext cx="7715700" cy="1023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dirty="0" smtClean="0"/>
              <a:t>motivation for this project?</a:t>
            </a:r>
            <a:endParaRPr dirty="0"/>
          </a:p>
        </p:txBody>
      </p:sp>
      <p:grpSp>
        <p:nvGrpSpPr>
          <p:cNvPr id="993" name="Google Shape;993;p36"/>
          <p:cNvGrpSpPr/>
          <p:nvPr/>
        </p:nvGrpSpPr>
        <p:grpSpPr>
          <a:xfrm rot="-9783982">
            <a:off x="7750068" y="2157881"/>
            <a:ext cx="1033451" cy="1145011"/>
            <a:chOff x="2914191" y="248869"/>
            <a:chExt cx="1152400" cy="1276800"/>
          </a:xfrm>
        </p:grpSpPr>
        <p:sp>
          <p:nvSpPr>
            <p:cNvPr id="994" name="Google Shape;994;p36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5" name="Google Shape;99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Interesting queries</a:t>
            </a:r>
            <a:r>
              <a:rPr lang="en-GB" b="1" dirty="0" smtClean="0"/>
              <a:t>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3225" y="1065350"/>
            <a:ext cx="78516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/>
              <a:t>In our system there can be </a:t>
            </a:r>
            <a:r>
              <a:rPr lang="en-GB" sz="2000" b="1" dirty="0">
                <a:solidFill>
                  <a:schemeClr val="tx1"/>
                </a:solidFill>
              </a:rPr>
              <a:t>two types </a:t>
            </a:r>
            <a:r>
              <a:rPr lang="en-GB" sz="2000" dirty="0"/>
              <a:t>of query. One is from manager side and another is from user side. </a:t>
            </a:r>
          </a:p>
          <a:p>
            <a:pPr algn="just"/>
            <a:endParaRPr lang="en-US" sz="2000" dirty="0"/>
          </a:p>
          <a:p>
            <a:pPr algn="just"/>
            <a:r>
              <a:rPr lang="en-GB" sz="2000" b="1" dirty="0">
                <a:solidFill>
                  <a:schemeClr val="tx1"/>
                </a:solidFill>
              </a:rPr>
              <a:t>Manager queries:</a:t>
            </a:r>
            <a:endParaRPr lang="en-US" sz="2000" b="1" dirty="0">
              <a:solidFill>
                <a:schemeClr val="tx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Total amount of meals per day.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Total amount of money per day.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List of students of taking every day meal.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Which students take highest meal per month?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In which day of week highest number of students take meal.</a:t>
            </a:r>
            <a:endParaRPr lang="en-US" sz="2000" dirty="0"/>
          </a:p>
          <a:p>
            <a:pPr algn="just"/>
            <a:r>
              <a:rPr lang="en-GB" sz="2000" b="1" dirty="0">
                <a:solidFill>
                  <a:schemeClr val="tx1"/>
                </a:solidFill>
              </a:rPr>
              <a:t>User queries:</a:t>
            </a:r>
            <a:endParaRPr lang="en-US" sz="2000" b="1" dirty="0">
              <a:solidFill>
                <a:schemeClr val="tx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How much money he/she spend for meal per month.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How many days he/she takes meal in a particular month.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4136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564" y="2426669"/>
            <a:ext cx="4360200" cy="464820"/>
          </a:xfrm>
        </p:spPr>
        <p:txBody>
          <a:bodyPr/>
          <a:lstStyle/>
          <a:p>
            <a:pPr algn="ctr"/>
            <a:r>
              <a:rPr lang="en-GB" sz="4000" dirty="0" smtClean="0"/>
              <a:t>E-R Diagram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197" y="92466"/>
            <a:ext cx="5003514" cy="49521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204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8" t="11952" r="13141" b="19169"/>
          <a:stretch/>
        </p:blipFill>
        <p:spPr>
          <a:xfrm>
            <a:off x="5512753" y="1"/>
            <a:ext cx="3631248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6791" r="18306" b="5918"/>
          <a:stretch/>
        </p:blipFill>
        <p:spPr>
          <a:xfrm>
            <a:off x="0" y="0"/>
            <a:ext cx="3265066" cy="5143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Google Shape;849;p30"/>
          <p:cNvGrpSpPr/>
          <p:nvPr/>
        </p:nvGrpSpPr>
        <p:grpSpPr>
          <a:xfrm>
            <a:off x="3512733" y="3010327"/>
            <a:ext cx="1744194" cy="1617550"/>
            <a:chOff x="5712200" y="2166697"/>
            <a:chExt cx="2703225" cy="2677903"/>
          </a:xfrm>
        </p:grpSpPr>
        <p:sp>
          <p:nvSpPr>
            <p:cNvPr id="8" name="Google Shape;850;p30"/>
            <p:cNvSpPr/>
            <p:nvPr/>
          </p:nvSpPr>
          <p:spPr>
            <a:xfrm>
              <a:off x="5724935" y="2166697"/>
              <a:ext cx="2690400" cy="26778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85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2200" y="2166751"/>
              <a:ext cx="2703225" cy="2677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731" y="2056199"/>
            <a:ext cx="4360200" cy="515480"/>
          </a:xfrm>
        </p:spPr>
        <p:txBody>
          <a:bodyPr/>
          <a:lstStyle/>
          <a:p>
            <a:pPr algn="ctr"/>
            <a:r>
              <a:rPr lang="en-US" sz="2400" dirty="0" smtClean="0"/>
              <a:t>Related </a:t>
            </a:r>
            <a:br>
              <a:rPr lang="en-US" sz="2400" dirty="0" smtClean="0"/>
            </a:br>
            <a:r>
              <a:rPr lang="en-US" sz="2400" dirty="0" smtClean="0"/>
              <a:t>Documents</a:t>
            </a:r>
            <a:endParaRPr lang="en-US" sz="2400" dirty="0"/>
          </a:p>
        </p:txBody>
      </p:sp>
      <p:pic>
        <p:nvPicPr>
          <p:cNvPr id="13" name="Google Shape;898;p33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t="11983" b="21367"/>
          <a:stretch/>
        </p:blipFill>
        <p:spPr>
          <a:xfrm>
            <a:off x="3394541" y="86445"/>
            <a:ext cx="1976109" cy="17504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34156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 txBox="1">
            <a:spLocks/>
          </p:cNvSpPr>
          <p:nvPr/>
        </p:nvSpPr>
        <p:spPr>
          <a:xfrm>
            <a:off x="713225" y="0"/>
            <a:ext cx="7715700" cy="896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wlby One"/>
              <a:buNone/>
              <a:defRPr sz="23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 smtClean="0"/>
              <a:t>SQL Command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08" y="852877"/>
            <a:ext cx="3939881" cy="39017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2" name="Google Shape;938;p34"/>
          <p:cNvGrpSpPr/>
          <p:nvPr/>
        </p:nvGrpSpPr>
        <p:grpSpPr>
          <a:xfrm rot="2700000" flipH="1">
            <a:off x="465008" y="1230557"/>
            <a:ext cx="506733" cy="2618966"/>
            <a:chOff x="-1428284" y="1554494"/>
            <a:chExt cx="1004244" cy="5190271"/>
          </a:xfrm>
        </p:grpSpPr>
        <p:sp>
          <p:nvSpPr>
            <p:cNvPr id="13" name="Google Shape;939;p34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94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932;p34"/>
          <p:cNvGrpSpPr/>
          <p:nvPr/>
        </p:nvGrpSpPr>
        <p:grpSpPr>
          <a:xfrm>
            <a:off x="-473938" y="3399982"/>
            <a:ext cx="2374325" cy="2352025"/>
            <a:chOff x="713226" y="2495550"/>
            <a:chExt cx="2374325" cy="2352025"/>
          </a:xfrm>
        </p:grpSpPr>
        <p:sp>
          <p:nvSpPr>
            <p:cNvPr id="7" name="Google Shape;933;p34"/>
            <p:cNvSpPr/>
            <p:nvPr/>
          </p:nvSpPr>
          <p:spPr>
            <a:xfrm>
              <a:off x="800438" y="2576713"/>
              <a:ext cx="2199900" cy="21897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Google Shape;93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3226" y="2495550"/>
              <a:ext cx="2374325" cy="235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935;p34"/>
          <p:cNvGrpSpPr/>
          <p:nvPr/>
        </p:nvGrpSpPr>
        <p:grpSpPr>
          <a:xfrm rot="5400000" flipH="1">
            <a:off x="5198259" y="1117417"/>
            <a:ext cx="382317" cy="1636685"/>
            <a:chOff x="-3172831" y="1336"/>
            <a:chExt cx="570697" cy="5230971"/>
          </a:xfrm>
        </p:grpSpPr>
        <p:sp>
          <p:nvSpPr>
            <p:cNvPr id="10" name="Google Shape;936;p34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93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oogle Shape;935;p34"/>
          <p:cNvGrpSpPr/>
          <p:nvPr/>
        </p:nvGrpSpPr>
        <p:grpSpPr>
          <a:xfrm rot="5400000" flipH="1">
            <a:off x="5211943" y="2331342"/>
            <a:ext cx="382317" cy="1636685"/>
            <a:chOff x="-3172831" y="1336"/>
            <a:chExt cx="570697" cy="5230971"/>
          </a:xfrm>
        </p:grpSpPr>
        <p:sp>
          <p:nvSpPr>
            <p:cNvPr id="17" name="Google Shape;936;p34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93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935;p34"/>
          <p:cNvGrpSpPr/>
          <p:nvPr/>
        </p:nvGrpSpPr>
        <p:grpSpPr>
          <a:xfrm rot="5400000" flipH="1">
            <a:off x="5233563" y="3354108"/>
            <a:ext cx="382317" cy="1636685"/>
            <a:chOff x="-3172831" y="1336"/>
            <a:chExt cx="570697" cy="5230971"/>
          </a:xfrm>
        </p:grpSpPr>
        <p:sp>
          <p:nvSpPr>
            <p:cNvPr id="20" name="Google Shape;936;p34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93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81" y="852877"/>
            <a:ext cx="2556782" cy="171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480" y="2570480"/>
            <a:ext cx="2556788" cy="9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476" y="3503489"/>
            <a:ext cx="2555786" cy="1525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8867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387" y="233680"/>
            <a:ext cx="4360200" cy="802640"/>
          </a:xfrm>
        </p:spPr>
        <p:txBody>
          <a:bodyPr/>
          <a:lstStyle/>
          <a:p>
            <a:r>
              <a:rPr lang="en-GB" dirty="0"/>
              <a:t>SQL Command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660400"/>
            <a:ext cx="4216400" cy="4483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oogle Shape;932;p34"/>
          <p:cNvGrpSpPr/>
          <p:nvPr/>
        </p:nvGrpSpPr>
        <p:grpSpPr>
          <a:xfrm>
            <a:off x="-636498" y="2669555"/>
            <a:ext cx="2374325" cy="2352025"/>
            <a:chOff x="713226" y="2495550"/>
            <a:chExt cx="2374325" cy="2352025"/>
          </a:xfrm>
        </p:grpSpPr>
        <p:sp>
          <p:nvSpPr>
            <p:cNvPr id="5" name="Google Shape;933;p34"/>
            <p:cNvSpPr/>
            <p:nvPr/>
          </p:nvSpPr>
          <p:spPr>
            <a:xfrm>
              <a:off x="800438" y="2576713"/>
              <a:ext cx="2199900" cy="21897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93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6" y="2495550"/>
              <a:ext cx="2374325" cy="235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oogle Shape;938;p34"/>
          <p:cNvGrpSpPr/>
          <p:nvPr/>
        </p:nvGrpSpPr>
        <p:grpSpPr>
          <a:xfrm rot="5400000" flipH="1">
            <a:off x="5391127" y="298473"/>
            <a:ext cx="447040" cy="1922734"/>
            <a:chOff x="-1428284" y="1554494"/>
            <a:chExt cx="1004244" cy="5190271"/>
          </a:xfrm>
        </p:grpSpPr>
        <p:sp>
          <p:nvSpPr>
            <p:cNvPr id="9" name="Google Shape;939;p34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Google Shape;94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159" y="495586"/>
            <a:ext cx="2095681" cy="1528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158" y="2006545"/>
            <a:ext cx="2095682" cy="127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oogle Shape;938;p34"/>
          <p:cNvGrpSpPr/>
          <p:nvPr/>
        </p:nvGrpSpPr>
        <p:grpSpPr>
          <a:xfrm rot="5400000" flipH="1">
            <a:off x="5391126" y="1567101"/>
            <a:ext cx="447040" cy="1922734"/>
            <a:chOff x="-1428284" y="1554494"/>
            <a:chExt cx="1004244" cy="5190271"/>
          </a:xfrm>
        </p:grpSpPr>
        <p:sp>
          <p:nvSpPr>
            <p:cNvPr id="14" name="Google Shape;939;p34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94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158" y="3177473"/>
            <a:ext cx="2095682" cy="122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oogle Shape;938;p34"/>
          <p:cNvGrpSpPr/>
          <p:nvPr/>
        </p:nvGrpSpPr>
        <p:grpSpPr>
          <a:xfrm rot="5400000" flipH="1">
            <a:off x="5399788" y="3735105"/>
            <a:ext cx="447040" cy="1922734"/>
            <a:chOff x="-1428284" y="1554494"/>
            <a:chExt cx="1004244" cy="5190271"/>
          </a:xfrm>
        </p:grpSpPr>
        <p:sp>
          <p:nvSpPr>
            <p:cNvPr id="18" name="Google Shape;939;p34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94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938;p34"/>
          <p:cNvGrpSpPr/>
          <p:nvPr/>
        </p:nvGrpSpPr>
        <p:grpSpPr>
          <a:xfrm rot="5400000" flipH="1">
            <a:off x="5437594" y="2817989"/>
            <a:ext cx="447040" cy="1812470"/>
            <a:chOff x="-1428284" y="1554494"/>
            <a:chExt cx="1004244" cy="5190271"/>
          </a:xfrm>
        </p:grpSpPr>
        <p:sp>
          <p:nvSpPr>
            <p:cNvPr id="21" name="Google Shape;939;p34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Google Shape;94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158" y="4325293"/>
            <a:ext cx="2095682" cy="818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7477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 New Orleans Food: National Gumbo's Day by Slidesgo">
  <a:themeElements>
    <a:clrScheme name="Simple Light">
      <a:dk1>
        <a:srgbClr val="CC5E1F"/>
      </a:dk1>
      <a:lt1>
        <a:srgbClr val="FFF7E7"/>
      </a:lt1>
      <a:dk2>
        <a:srgbClr val="744210"/>
      </a:dk2>
      <a:lt2>
        <a:srgbClr val="35210C"/>
      </a:lt2>
      <a:accent1>
        <a:srgbClr val="FFECCA"/>
      </a:accent1>
      <a:accent2>
        <a:srgbClr val="E6C78E"/>
      </a:accent2>
      <a:accent3>
        <a:srgbClr val="EB7454"/>
      </a:accent3>
      <a:accent4>
        <a:srgbClr val="FADD8F"/>
      </a:accent4>
      <a:accent5>
        <a:srgbClr val="939998"/>
      </a:accent5>
      <a:accent6>
        <a:srgbClr val="FFFFFF"/>
      </a:accent6>
      <a:hlink>
        <a:srgbClr val="3521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171</Words>
  <Application>Microsoft Office PowerPoint</Application>
  <PresentationFormat>On-screen Show (16:9)</PresentationFormat>
  <Paragraphs>45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Bowlby One</vt:lpstr>
      <vt:lpstr>Varela Round</vt:lpstr>
      <vt:lpstr>Arial</vt:lpstr>
      <vt:lpstr>Workshop New Orleans Food: National Gumbo's Day by Slidesgo</vt:lpstr>
      <vt:lpstr>Dining Management System of  Khulna University</vt:lpstr>
      <vt:lpstr>Introduction</vt:lpstr>
      <vt:lpstr>Jatir Janak Bangabandhu Sheikh Mujibur Rahman Hall</vt:lpstr>
      <vt:lpstr>What is motivation for this project?</vt:lpstr>
      <vt:lpstr>Interesting queries:</vt:lpstr>
      <vt:lpstr>E-R Diagram</vt:lpstr>
      <vt:lpstr>Related  Documents</vt:lpstr>
      <vt:lpstr>PowerPoint Presentation</vt:lpstr>
      <vt:lpstr>SQL Command </vt:lpstr>
      <vt:lpstr>Tools and Technologies 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Dinning Management System  of Khulna University</dc:title>
  <cp:lastModifiedBy>CSE</cp:lastModifiedBy>
  <cp:revision>54</cp:revision>
  <dcterms:modified xsi:type="dcterms:W3CDTF">2023-02-12T06:59:38Z</dcterms:modified>
</cp:coreProperties>
</file>